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300" r:id="rId5"/>
    <p:sldId id="283" r:id="rId6"/>
    <p:sldId id="282" r:id="rId7"/>
    <p:sldId id="260" r:id="rId8"/>
    <p:sldId id="290" r:id="rId9"/>
    <p:sldId id="262" r:id="rId10"/>
    <p:sldId id="289" r:id="rId11"/>
    <p:sldId id="264" r:id="rId12"/>
    <p:sldId id="265" r:id="rId13"/>
    <p:sldId id="266" r:id="rId14"/>
    <p:sldId id="267" r:id="rId15"/>
    <p:sldId id="296" r:id="rId16"/>
    <p:sldId id="293" r:id="rId17"/>
    <p:sldId id="291" r:id="rId18"/>
    <p:sldId id="270" r:id="rId19"/>
    <p:sldId id="298" r:id="rId20"/>
    <p:sldId id="271" r:id="rId21"/>
    <p:sldId id="285" r:id="rId22"/>
    <p:sldId id="272" r:id="rId23"/>
    <p:sldId id="294" r:id="rId24"/>
    <p:sldId id="274" r:id="rId25"/>
    <p:sldId id="295" r:id="rId26"/>
    <p:sldId id="276" r:id="rId27"/>
    <p:sldId id="277" r:id="rId28"/>
    <p:sldId id="278" r:id="rId29"/>
    <p:sldId id="279" r:id="rId30"/>
    <p:sldId id="280" r:id="rId31"/>
    <p:sldId id="281" r:id="rId32"/>
    <p:sldId id="299" r:id="rId33"/>
    <p:sldId id="287" r:id="rId34"/>
    <p:sldId id="301" r:id="rId35"/>
    <p:sldId id="28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DB5361-76FC-4EDE-81DF-9BBE0D04AF38}" v="49" dt="2025-05-21T09:16:09.7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73" d="100"/>
          <a:sy n="73" d="100"/>
        </p:scale>
        <p:origin x="1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-32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diagrams/_rels/data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82.png"/><Relationship Id="rId7" Type="http://schemas.openxmlformats.org/officeDocument/2006/relationships/image" Target="../media/image84.png"/><Relationship Id="rId2" Type="http://schemas.openxmlformats.org/officeDocument/2006/relationships/image" Target="../media/image81.svg"/><Relationship Id="rId1" Type="http://schemas.openxmlformats.org/officeDocument/2006/relationships/image" Target="../media/image80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83.sv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hyperlink" Target="seaborn.pydata.org" TargetMode="External"/><Relationship Id="rId2" Type="http://schemas.openxmlformats.org/officeDocument/2006/relationships/hyperlink" Target="http://www.w3schools.com/python/default.asp" TargetMode="External"/><Relationship Id="rId1" Type="http://schemas.openxmlformats.org/officeDocument/2006/relationships/hyperlink" Target="matplotlib.org/stable/users/index.html" TargetMode="External"/><Relationship Id="rId4" Type="http://schemas.openxmlformats.org/officeDocument/2006/relationships/hyperlink" Target="http://www.geeksforgeeks.org/machine-learning" TargetMode="Externa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7.svg"/><Relationship Id="rId11" Type="http://schemas.openxmlformats.org/officeDocument/2006/relationships/image" Target="../media/image54.png"/><Relationship Id="rId5" Type="http://schemas.openxmlformats.org/officeDocument/2006/relationships/image" Target="../media/image6.png"/><Relationship Id="rId10" Type="http://schemas.openxmlformats.org/officeDocument/2006/relationships/image" Target="../media/image53.svg"/><Relationship Id="rId4" Type="http://schemas.openxmlformats.org/officeDocument/2006/relationships/image" Target="../media/image49.svg"/><Relationship Id="rId9" Type="http://schemas.openxmlformats.org/officeDocument/2006/relationships/image" Target="../media/image52.png"/></Relationships>
</file>

<file path=ppt/diagrams/_rels/drawing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82.png"/><Relationship Id="rId7" Type="http://schemas.openxmlformats.org/officeDocument/2006/relationships/image" Target="../media/image84.png"/><Relationship Id="rId2" Type="http://schemas.openxmlformats.org/officeDocument/2006/relationships/image" Target="../media/image81.svg"/><Relationship Id="rId1" Type="http://schemas.openxmlformats.org/officeDocument/2006/relationships/image" Target="../media/image80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83.svg"/></Relationships>
</file>

<file path=ppt/diagrams/_rels/drawing19.xml.rels><?xml version="1.0" encoding="UTF-8" standalone="yes"?>
<Relationships xmlns="http://schemas.openxmlformats.org/package/2006/relationships"><Relationship Id="rId3" Type="http://schemas.openxmlformats.org/officeDocument/2006/relationships/hyperlink" Target="seaborn.pydata.org" TargetMode="External"/><Relationship Id="rId2" Type="http://schemas.openxmlformats.org/officeDocument/2006/relationships/hyperlink" Target="http://www.w3schools.com/python/default.asp" TargetMode="External"/><Relationship Id="rId1" Type="http://schemas.openxmlformats.org/officeDocument/2006/relationships/hyperlink" Target="matplotlib.org/stable/users/index.html" TargetMode="External"/><Relationship Id="rId4" Type="http://schemas.openxmlformats.org/officeDocument/2006/relationships/hyperlink" Target="http://www.geeksforgeeks.org/machine-learning" TargetMode="External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7.svg"/><Relationship Id="rId11" Type="http://schemas.openxmlformats.org/officeDocument/2006/relationships/image" Target="../media/image54.png"/><Relationship Id="rId5" Type="http://schemas.openxmlformats.org/officeDocument/2006/relationships/image" Target="../media/image6.png"/><Relationship Id="rId10" Type="http://schemas.openxmlformats.org/officeDocument/2006/relationships/image" Target="../media/image53.svg"/><Relationship Id="rId4" Type="http://schemas.openxmlformats.org/officeDocument/2006/relationships/image" Target="../media/image49.svg"/><Relationship Id="rId9" Type="http://schemas.openxmlformats.org/officeDocument/2006/relationships/image" Target="../media/image5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04BF80-C5D1-4D81-A638-4E4BF37D6A4D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E44A7B-A082-4E1E-927F-E475780264C4}">
      <dgm:prSet/>
      <dgm:spPr/>
      <dgm:t>
        <a:bodyPr/>
        <a:lstStyle/>
        <a:p>
          <a:pPr>
            <a:defRPr b="1"/>
          </a:pPr>
          <a:r>
            <a:rPr lang="en-US"/>
            <a:t>Seoul’s bike-sharing system is smart, scalable — but suffers from </a:t>
          </a:r>
          <a:r>
            <a:rPr lang="en-US" b="1"/>
            <a:t>demand unpredictability</a:t>
          </a:r>
          <a:endParaRPr lang="en-US"/>
        </a:p>
      </dgm:t>
    </dgm:pt>
    <dgm:pt modelId="{0F85AD89-2BDD-45A3-8C78-031FA681B3DD}" type="parTrans" cxnId="{30976437-B2D1-428F-98DE-B07C540375B2}">
      <dgm:prSet/>
      <dgm:spPr/>
      <dgm:t>
        <a:bodyPr/>
        <a:lstStyle/>
        <a:p>
          <a:endParaRPr lang="en-US"/>
        </a:p>
      </dgm:t>
    </dgm:pt>
    <dgm:pt modelId="{C6CEBEDA-3790-41F9-ADE1-A5EAAD3E6C10}" type="sibTrans" cxnId="{30976437-B2D1-428F-98DE-B07C540375B2}">
      <dgm:prSet/>
      <dgm:spPr/>
      <dgm:t>
        <a:bodyPr/>
        <a:lstStyle/>
        <a:p>
          <a:endParaRPr lang="en-US"/>
        </a:p>
      </dgm:t>
    </dgm:pt>
    <dgm:pt modelId="{9F3FC189-DDB9-4D70-8556-F788F0F440EF}">
      <dgm:prSet/>
      <dgm:spPr/>
      <dgm:t>
        <a:bodyPr/>
        <a:lstStyle/>
        <a:p>
          <a:pPr>
            <a:defRPr b="1"/>
          </a:pPr>
          <a:r>
            <a:rPr lang="en-US"/>
            <a:t>On busy mornings, bikes run out before 9 AM; on quiet days, docks stay full for hours</a:t>
          </a:r>
        </a:p>
      </dgm:t>
    </dgm:pt>
    <dgm:pt modelId="{717A20B8-5B67-4F03-BD62-2EBC9F045D8D}" type="parTrans" cxnId="{D6269EB8-C789-444B-AAC4-1CFD04910D3E}">
      <dgm:prSet/>
      <dgm:spPr/>
      <dgm:t>
        <a:bodyPr/>
        <a:lstStyle/>
        <a:p>
          <a:endParaRPr lang="en-US"/>
        </a:p>
      </dgm:t>
    </dgm:pt>
    <dgm:pt modelId="{E3F6EA5D-2C13-465B-A93A-7E93EF144858}" type="sibTrans" cxnId="{D6269EB8-C789-444B-AAC4-1CFD04910D3E}">
      <dgm:prSet/>
      <dgm:spPr/>
      <dgm:t>
        <a:bodyPr/>
        <a:lstStyle/>
        <a:p>
          <a:endParaRPr lang="en-US"/>
        </a:p>
      </dgm:t>
    </dgm:pt>
    <dgm:pt modelId="{6CF2F0EA-8AB3-4342-B46F-6254D690EEA4}">
      <dgm:prSet/>
      <dgm:spPr/>
      <dgm:t>
        <a:bodyPr/>
        <a:lstStyle/>
        <a:p>
          <a:pPr>
            <a:defRPr b="1"/>
          </a:pPr>
          <a:r>
            <a:rPr lang="en-US" b="1"/>
            <a:t>Operators are left guessing</a:t>
          </a:r>
          <a:r>
            <a:rPr lang="en-US"/>
            <a:t> — relying on instinct instead of insight</a:t>
          </a:r>
        </a:p>
      </dgm:t>
    </dgm:pt>
    <dgm:pt modelId="{76166E11-E480-4153-9320-8AC6201256A8}" type="parTrans" cxnId="{02EB8B12-A7F7-4690-8915-E6E38D2C5F27}">
      <dgm:prSet/>
      <dgm:spPr/>
      <dgm:t>
        <a:bodyPr/>
        <a:lstStyle/>
        <a:p>
          <a:endParaRPr lang="en-US"/>
        </a:p>
      </dgm:t>
    </dgm:pt>
    <dgm:pt modelId="{F06C1C7D-AFF1-4977-AAC2-51673056AE75}" type="sibTrans" cxnId="{02EB8B12-A7F7-4690-8915-E6E38D2C5F27}">
      <dgm:prSet/>
      <dgm:spPr/>
      <dgm:t>
        <a:bodyPr/>
        <a:lstStyle/>
        <a:p>
          <a:endParaRPr lang="en-US"/>
        </a:p>
      </dgm:t>
    </dgm:pt>
    <dgm:pt modelId="{F07D3B76-50BD-4082-97EE-AF5D8CEDED70}">
      <dgm:prSet/>
      <dgm:spPr/>
      <dgm:t>
        <a:bodyPr/>
        <a:lstStyle/>
        <a:p>
          <a:pPr>
            <a:defRPr b="1"/>
          </a:pPr>
          <a:r>
            <a:rPr lang="en-US"/>
            <a:t>This leads to:</a:t>
          </a:r>
        </a:p>
      </dgm:t>
    </dgm:pt>
    <dgm:pt modelId="{F2BEED49-11C6-4ADB-A459-BFEB24689B44}" type="parTrans" cxnId="{3C9B73B7-E2A3-4330-97A1-88E500FA706E}">
      <dgm:prSet/>
      <dgm:spPr/>
      <dgm:t>
        <a:bodyPr/>
        <a:lstStyle/>
        <a:p>
          <a:endParaRPr lang="en-US"/>
        </a:p>
      </dgm:t>
    </dgm:pt>
    <dgm:pt modelId="{738CEDF4-A315-4ADF-A1BD-15F08350447F}" type="sibTrans" cxnId="{3C9B73B7-E2A3-4330-97A1-88E500FA706E}">
      <dgm:prSet/>
      <dgm:spPr/>
      <dgm:t>
        <a:bodyPr/>
        <a:lstStyle/>
        <a:p>
          <a:endParaRPr lang="en-US"/>
        </a:p>
      </dgm:t>
    </dgm:pt>
    <dgm:pt modelId="{511755FA-049D-4D05-AB03-471F346113FB}">
      <dgm:prSet/>
      <dgm:spPr/>
      <dgm:t>
        <a:bodyPr/>
        <a:lstStyle/>
        <a:p>
          <a:r>
            <a:rPr lang="en-US"/>
            <a:t>Wasted reallocation efforts</a:t>
          </a:r>
        </a:p>
      </dgm:t>
    </dgm:pt>
    <dgm:pt modelId="{6DA0F77D-F298-4E53-A381-C917ECD1A998}" type="parTrans" cxnId="{33387DAE-43F3-4485-B887-6A2321687ABA}">
      <dgm:prSet/>
      <dgm:spPr/>
      <dgm:t>
        <a:bodyPr/>
        <a:lstStyle/>
        <a:p>
          <a:endParaRPr lang="en-US"/>
        </a:p>
      </dgm:t>
    </dgm:pt>
    <dgm:pt modelId="{E4EC2AF0-9321-4558-8290-6C6A0D2444B5}" type="sibTrans" cxnId="{33387DAE-43F3-4485-B887-6A2321687ABA}">
      <dgm:prSet/>
      <dgm:spPr/>
      <dgm:t>
        <a:bodyPr/>
        <a:lstStyle/>
        <a:p>
          <a:endParaRPr lang="en-US"/>
        </a:p>
      </dgm:t>
    </dgm:pt>
    <dgm:pt modelId="{AECB244A-A70D-4279-B41D-CB2BBA2939FE}">
      <dgm:prSet/>
      <dgm:spPr/>
      <dgm:t>
        <a:bodyPr/>
        <a:lstStyle/>
        <a:p>
          <a:r>
            <a:rPr lang="en-US"/>
            <a:t>Poor user satisfaction</a:t>
          </a:r>
        </a:p>
      </dgm:t>
    </dgm:pt>
    <dgm:pt modelId="{5995835E-C06F-419D-B90C-3D03AF3CAC1E}" type="parTrans" cxnId="{20A64200-AA9B-4DC7-8BDC-07E639C6DCBA}">
      <dgm:prSet/>
      <dgm:spPr/>
      <dgm:t>
        <a:bodyPr/>
        <a:lstStyle/>
        <a:p>
          <a:endParaRPr lang="en-US"/>
        </a:p>
      </dgm:t>
    </dgm:pt>
    <dgm:pt modelId="{85DB86F3-F8C9-4D85-A722-7788DA877FBC}" type="sibTrans" cxnId="{20A64200-AA9B-4DC7-8BDC-07E639C6DCBA}">
      <dgm:prSet/>
      <dgm:spPr/>
      <dgm:t>
        <a:bodyPr/>
        <a:lstStyle/>
        <a:p>
          <a:endParaRPr lang="en-US"/>
        </a:p>
      </dgm:t>
    </dgm:pt>
    <dgm:pt modelId="{D59048E3-DBE7-40C6-B7BE-8D384130A58E}">
      <dgm:prSet/>
      <dgm:spPr/>
      <dgm:t>
        <a:bodyPr/>
        <a:lstStyle/>
        <a:p>
          <a:r>
            <a:rPr lang="en-US"/>
            <a:t>Idle bikes in low-demand zones</a:t>
          </a:r>
        </a:p>
      </dgm:t>
    </dgm:pt>
    <dgm:pt modelId="{6D11311C-AFBF-4FD9-B070-A0450D2FAC17}" type="parTrans" cxnId="{487C985E-3E15-4AE2-B9C8-8E7809A13DD4}">
      <dgm:prSet/>
      <dgm:spPr/>
      <dgm:t>
        <a:bodyPr/>
        <a:lstStyle/>
        <a:p>
          <a:endParaRPr lang="en-US"/>
        </a:p>
      </dgm:t>
    </dgm:pt>
    <dgm:pt modelId="{2DE4CDC9-09ED-42EA-8C13-8E67338AD2B8}" type="sibTrans" cxnId="{487C985E-3E15-4AE2-B9C8-8E7809A13DD4}">
      <dgm:prSet/>
      <dgm:spPr/>
      <dgm:t>
        <a:bodyPr/>
        <a:lstStyle/>
        <a:p>
          <a:endParaRPr lang="en-US"/>
        </a:p>
      </dgm:t>
    </dgm:pt>
    <dgm:pt modelId="{99E4D5C6-5950-400B-8CC3-A862F3E8C578}">
      <dgm:prSet/>
      <dgm:spPr/>
      <dgm:t>
        <a:bodyPr/>
        <a:lstStyle/>
        <a:p>
          <a:r>
            <a:rPr lang="en-US"/>
            <a:t>Empty stations during peak hours</a:t>
          </a:r>
        </a:p>
      </dgm:t>
    </dgm:pt>
    <dgm:pt modelId="{1983B719-6F8F-47CE-914A-630E2DF85E58}" type="parTrans" cxnId="{51917F5E-FF36-46D1-B43D-3D09EC730B01}">
      <dgm:prSet/>
      <dgm:spPr/>
      <dgm:t>
        <a:bodyPr/>
        <a:lstStyle/>
        <a:p>
          <a:endParaRPr lang="en-US"/>
        </a:p>
      </dgm:t>
    </dgm:pt>
    <dgm:pt modelId="{66CCBA6D-C412-4192-98B5-922316FCDD97}" type="sibTrans" cxnId="{51917F5E-FF36-46D1-B43D-3D09EC730B01}">
      <dgm:prSet/>
      <dgm:spPr/>
      <dgm:t>
        <a:bodyPr/>
        <a:lstStyle/>
        <a:p>
          <a:endParaRPr lang="en-US"/>
        </a:p>
      </dgm:t>
    </dgm:pt>
    <dgm:pt modelId="{54955D90-E342-47D5-A462-6D7EF2E9AE78}">
      <dgm:prSet/>
      <dgm:spPr/>
      <dgm:t>
        <a:bodyPr/>
        <a:lstStyle/>
        <a:p>
          <a:pPr>
            <a:defRPr b="1"/>
          </a:pPr>
          <a:r>
            <a:rPr lang="en-US"/>
            <a:t>A forecasting model could shift the system from </a:t>
          </a:r>
          <a:r>
            <a:rPr lang="en-US" b="1"/>
            <a:t>reactive to proactive</a:t>
          </a:r>
          <a:endParaRPr lang="en-US"/>
        </a:p>
      </dgm:t>
    </dgm:pt>
    <dgm:pt modelId="{1FD393BF-E2F8-493B-95C1-4A5F42523252}" type="parTrans" cxnId="{7C46D6FC-48A4-4F59-9193-29D6F6B119D7}">
      <dgm:prSet/>
      <dgm:spPr/>
      <dgm:t>
        <a:bodyPr/>
        <a:lstStyle/>
        <a:p>
          <a:endParaRPr lang="en-US"/>
        </a:p>
      </dgm:t>
    </dgm:pt>
    <dgm:pt modelId="{5A95CE0B-E6FE-4BED-8874-0BBEA5C3272F}" type="sibTrans" cxnId="{7C46D6FC-48A4-4F59-9193-29D6F6B119D7}">
      <dgm:prSet/>
      <dgm:spPr/>
      <dgm:t>
        <a:bodyPr/>
        <a:lstStyle/>
        <a:p>
          <a:endParaRPr lang="en-US"/>
        </a:p>
      </dgm:t>
    </dgm:pt>
    <dgm:pt modelId="{A24FC8F5-1773-4406-BD35-311B4A310539}">
      <dgm:prSet/>
      <dgm:spPr/>
      <dgm:t>
        <a:bodyPr/>
        <a:lstStyle/>
        <a:p>
          <a:pPr>
            <a:defRPr b="1"/>
          </a:pPr>
          <a:r>
            <a:rPr lang="en-US"/>
            <a:t>If demand could be predicted, decisions could be </a:t>
          </a:r>
          <a:r>
            <a:rPr lang="en-US" b="1"/>
            <a:t>planned</a:t>
          </a:r>
          <a:r>
            <a:rPr lang="en-US"/>
            <a:t> — not just patched</a:t>
          </a:r>
        </a:p>
      </dgm:t>
    </dgm:pt>
    <dgm:pt modelId="{8C56B368-C8B6-45BA-9799-ACE614BC52B8}" type="parTrans" cxnId="{76E7CDE6-CE55-441D-A3C5-79ACD170D5E6}">
      <dgm:prSet/>
      <dgm:spPr/>
      <dgm:t>
        <a:bodyPr/>
        <a:lstStyle/>
        <a:p>
          <a:endParaRPr lang="en-US"/>
        </a:p>
      </dgm:t>
    </dgm:pt>
    <dgm:pt modelId="{BF458B1C-1973-4AAF-9524-B247AA13B079}" type="sibTrans" cxnId="{76E7CDE6-CE55-441D-A3C5-79ACD170D5E6}">
      <dgm:prSet/>
      <dgm:spPr/>
      <dgm:t>
        <a:bodyPr/>
        <a:lstStyle/>
        <a:p>
          <a:endParaRPr lang="en-US"/>
        </a:p>
      </dgm:t>
    </dgm:pt>
    <dgm:pt modelId="{4D8D5CAB-E1E8-474F-8EB1-F004309654E3}" type="pres">
      <dgm:prSet presAssocID="{2104BF80-C5D1-4D81-A638-4E4BF37D6A4D}" presName="Name0" presStyleCnt="0">
        <dgm:presLayoutVars>
          <dgm:dir/>
          <dgm:resizeHandles val="exact"/>
        </dgm:presLayoutVars>
      </dgm:prSet>
      <dgm:spPr/>
    </dgm:pt>
    <dgm:pt modelId="{BA714CDF-81BA-4EFE-96DE-B136955F6EF0}" type="pres">
      <dgm:prSet presAssocID="{1DE44A7B-A082-4E1E-927F-E475780264C4}" presName="node" presStyleLbl="node1" presStyleIdx="0" presStyleCnt="6">
        <dgm:presLayoutVars>
          <dgm:bulletEnabled val="1"/>
        </dgm:presLayoutVars>
      </dgm:prSet>
      <dgm:spPr/>
    </dgm:pt>
    <dgm:pt modelId="{3345CAE6-B698-4E92-B487-DACC4A57E11C}" type="pres">
      <dgm:prSet presAssocID="{C6CEBEDA-3790-41F9-ADE1-A5EAAD3E6C10}" presName="sibTrans" presStyleLbl="sibTrans1D1" presStyleIdx="0" presStyleCnt="5"/>
      <dgm:spPr/>
    </dgm:pt>
    <dgm:pt modelId="{2EC025DF-FFD6-47D5-A54F-A92C7C662760}" type="pres">
      <dgm:prSet presAssocID="{C6CEBEDA-3790-41F9-ADE1-A5EAAD3E6C10}" presName="connectorText" presStyleLbl="sibTrans1D1" presStyleIdx="0" presStyleCnt="5"/>
      <dgm:spPr/>
    </dgm:pt>
    <dgm:pt modelId="{050BD707-598F-4DB3-84DA-272D5F5FB654}" type="pres">
      <dgm:prSet presAssocID="{9F3FC189-DDB9-4D70-8556-F788F0F440EF}" presName="node" presStyleLbl="node1" presStyleIdx="1" presStyleCnt="6">
        <dgm:presLayoutVars>
          <dgm:bulletEnabled val="1"/>
        </dgm:presLayoutVars>
      </dgm:prSet>
      <dgm:spPr/>
    </dgm:pt>
    <dgm:pt modelId="{514760AF-4179-41DE-9FD7-5BDC83B4EBEF}" type="pres">
      <dgm:prSet presAssocID="{E3F6EA5D-2C13-465B-A93A-7E93EF144858}" presName="sibTrans" presStyleLbl="sibTrans1D1" presStyleIdx="1" presStyleCnt="5"/>
      <dgm:spPr/>
    </dgm:pt>
    <dgm:pt modelId="{5F27A24A-2DFE-4B1A-BB79-A8361095128E}" type="pres">
      <dgm:prSet presAssocID="{E3F6EA5D-2C13-465B-A93A-7E93EF144858}" presName="connectorText" presStyleLbl="sibTrans1D1" presStyleIdx="1" presStyleCnt="5"/>
      <dgm:spPr/>
    </dgm:pt>
    <dgm:pt modelId="{A96EF29A-62A1-472C-BB96-6955BED615C8}" type="pres">
      <dgm:prSet presAssocID="{6CF2F0EA-8AB3-4342-B46F-6254D690EEA4}" presName="node" presStyleLbl="node1" presStyleIdx="2" presStyleCnt="6">
        <dgm:presLayoutVars>
          <dgm:bulletEnabled val="1"/>
        </dgm:presLayoutVars>
      </dgm:prSet>
      <dgm:spPr/>
    </dgm:pt>
    <dgm:pt modelId="{1E66B61D-566F-49B9-81E3-FB84BDE33FBA}" type="pres">
      <dgm:prSet presAssocID="{F06C1C7D-AFF1-4977-AAC2-51673056AE75}" presName="sibTrans" presStyleLbl="sibTrans1D1" presStyleIdx="2" presStyleCnt="5"/>
      <dgm:spPr/>
    </dgm:pt>
    <dgm:pt modelId="{E842D655-9AE0-4A6B-8939-922E61DD34A6}" type="pres">
      <dgm:prSet presAssocID="{F06C1C7D-AFF1-4977-AAC2-51673056AE75}" presName="connectorText" presStyleLbl="sibTrans1D1" presStyleIdx="2" presStyleCnt="5"/>
      <dgm:spPr/>
    </dgm:pt>
    <dgm:pt modelId="{64AC1055-E8DA-4AC2-9674-22E10E6C69A1}" type="pres">
      <dgm:prSet presAssocID="{F07D3B76-50BD-4082-97EE-AF5D8CEDED70}" presName="node" presStyleLbl="node1" presStyleIdx="3" presStyleCnt="6">
        <dgm:presLayoutVars>
          <dgm:bulletEnabled val="1"/>
        </dgm:presLayoutVars>
      </dgm:prSet>
      <dgm:spPr/>
    </dgm:pt>
    <dgm:pt modelId="{92C64986-34F4-4775-974E-ED724E22D043}" type="pres">
      <dgm:prSet presAssocID="{738CEDF4-A315-4ADF-A1BD-15F08350447F}" presName="sibTrans" presStyleLbl="sibTrans1D1" presStyleIdx="3" presStyleCnt="5"/>
      <dgm:spPr/>
    </dgm:pt>
    <dgm:pt modelId="{BBD48D71-2203-4936-8D92-FD6506F25A82}" type="pres">
      <dgm:prSet presAssocID="{738CEDF4-A315-4ADF-A1BD-15F08350447F}" presName="connectorText" presStyleLbl="sibTrans1D1" presStyleIdx="3" presStyleCnt="5"/>
      <dgm:spPr/>
    </dgm:pt>
    <dgm:pt modelId="{C149D089-164C-4F46-BB90-8B3CD643032D}" type="pres">
      <dgm:prSet presAssocID="{54955D90-E342-47D5-A462-6D7EF2E9AE78}" presName="node" presStyleLbl="node1" presStyleIdx="4" presStyleCnt="6">
        <dgm:presLayoutVars>
          <dgm:bulletEnabled val="1"/>
        </dgm:presLayoutVars>
      </dgm:prSet>
      <dgm:spPr/>
    </dgm:pt>
    <dgm:pt modelId="{1EBDEB53-584A-44E7-BDE7-BA2D9F094ECA}" type="pres">
      <dgm:prSet presAssocID="{5A95CE0B-E6FE-4BED-8874-0BBEA5C3272F}" presName="sibTrans" presStyleLbl="sibTrans1D1" presStyleIdx="4" presStyleCnt="5"/>
      <dgm:spPr/>
    </dgm:pt>
    <dgm:pt modelId="{9B070357-3567-40FE-A5D4-A0349F6D7E6A}" type="pres">
      <dgm:prSet presAssocID="{5A95CE0B-E6FE-4BED-8874-0BBEA5C3272F}" presName="connectorText" presStyleLbl="sibTrans1D1" presStyleIdx="4" presStyleCnt="5"/>
      <dgm:spPr/>
    </dgm:pt>
    <dgm:pt modelId="{DA767E9B-E9E4-4A4A-935B-451299471E19}" type="pres">
      <dgm:prSet presAssocID="{A24FC8F5-1773-4406-BD35-311B4A310539}" presName="node" presStyleLbl="node1" presStyleIdx="5" presStyleCnt="6">
        <dgm:presLayoutVars>
          <dgm:bulletEnabled val="1"/>
        </dgm:presLayoutVars>
      </dgm:prSet>
      <dgm:spPr/>
    </dgm:pt>
  </dgm:ptLst>
  <dgm:cxnLst>
    <dgm:cxn modelId="{82221000-266E-4AA9-94A1-3C7BBCF73691}" type="presOf" srcId="{2104BF80-C5D1-4D81-A638-4E4BF37D6A4D}" destId="{4D8D5CAB-E1E8-474F-8EB1-F004309654E3}" srcOrd="0" destOrd="0" presId="urn:microsoft.com/office/officeart/2016/7/layout/RepeatingBendingProcessNew"/>
    <dgm:cxn modelId="{20A64200-AA9B-4DC7-8BDC-07E639C6DCBA}" srcId="{F07D3B76-50BD-4082-97EE-AF5D8CEDED70}" destId="{AECB244A-A70D-4279-B41D-CB2BBA2939FE}" srcOrd="1" destOrd="0" parTransId="{5995835E-C06F-419D-B90C-3D03AF3CAC1E}" sibTransId="{85DB86F3-F8C9-4D85-A722-7788DA877FBC}"/>
    <dgm:cxn modelId="{02EB8B12-A7F7-4690-8915-E6E38D2C5F27}" srcId="{2104BF80-C5D1-4D81-A638-4E4BF37D6A4D}" destId="{6CF2F0EA-8AB3-4342-B46F-6254D690EEA4}" srcOrd="2" destOrd="0" parTransId="{76166E11-E480-4153-9320-8AC6201256A8}" sibTransId="{F06C1C7D-AFF1-4977-AAC2-51673056AE75}"/>
    <dgm:cxn modelId="{B6547A17-2301-4453-971F-F4348FB92171}" type="presOf" srcId="{54955D90-E342-47D5-A462-6D7EF2E9AE78}" destId="{C149D089-164C-4F46-BB90-8B3CD643032D}" srcOrd="0" destOrd="0" presId="urn:microsoft.com/office/officeart/2016/7/layout/RepeatingBendingProcessNew"/>
    <dgm:cxn modelId="{90E02A1E-4DF8-475A-A322-3D7D8330B9AE}" type="presOf" srcId="{E3F6EA5D-2C13-465B-A93A-7E93EF144858}" destId="{5F27A24A-2DFE-4B1A-BB79-A8361095128E}" srcOrd="1" destOrd="0" presId="urn:microsoft.com/office/officeart/2016/7/layout/RepeatingBendingProcessNew"/>
    <dgm:cxn modelId="{30976437-B2D1-428F-98DE-B07C540375B2}" srcId="{2104BF80-C5D1-4D81-A638-4E4BF37D6A4D}" destId="{1DE44A7B-A082-4E1E-927F-E475780264C4}" srcOrd="0" destOrd="0" parTransId="{0F85AD89-2BDD-45A3-8C78-031FA681B3DD}" sibTransId="{C6CEBEDA-3790-41F9-ADE1-A5EAAD3E6C10}"/>
    <dgm:cxn modelId="{D699953B-E0A8-488F-B86E-6AA65DE40699}" type="presOf" srcId="{99E4D5C6-5950-400B-8CC3-A862F3E8C578}" destId="{64AC1055-E8DA-4AC2-9674-22E10E6C69A1}" srcOrd="0" destOrd="4" presId="urn:microsoft.com/office/officeart/2016/7/layout/RepeatingBendingProcessNew"/>
    <dgm:cxn modelId="{61D8FE3C-C62E-4939-9784-8C4E44426C8B}" type="presOf" srcId="{1DE44A7B-A082-4E1E-927F-E475780264C4}" destId="{BA714CDF-81BA-4EFE-96DE-B136955F6EF0}" srcOrd="0" destOrd="0" presId="urn:microsoft.com/office/officeart/2016/7/layout/RepeatingBendingProcessNew"/>
    <dgm:cxn modelId="{02AABA3D-CDD6-464B-B964-C4B9706129FC}" type="presOf" srcId="{F07D3B76-50BD-4082-97EE-AF5D8CEDED70}" destId="{64AC1055-E8DA-4AC2-9674-22E10E6C69A1}" srcOrd="0" destOrd="0" presId="urn:microsoft.com/office/officeart/2016/7/layout/RepeatingBendingProcessNew"/>
    <dgm:cxn modelId="{C9EDAD3E-8245-4A3A-8C8E-6A4C31215D52}" type="presOf" srcId="{9F3FC189-DDB9-4D70-8556-F788F0F440EF}" destId="{050BD707-598F-4DB3-84DA-272D5F5FB654}" srcOrd="0" destOrd="0" presId="urn:microsoft.com/office/officeart/2016/7/layout/RepeatingBendingProcessNew"/>
    <dgm:cxn modelId="{51917F5E-FF36-46D1-B43D-3D09EC730B01}" srcId="{F07D3B76-50BD-4082-97EE-AF5D8CEDED70}" destId="{99E4D5C6-5950-400B-8CC3-A862F3E8C578}" srcOrd="3" destOrd="0" parTransId="{1983B719-6F8F-47CE-914A-630E2DF85E58}" sibTransId="{66CCBA6D-C412-4192-98B5-922316FCDD97}"/>
    <dgm:cxn modelId="{487C985E-3E15-4AE2-B9C8-8E7809A13DD4}" srcId="{F07D3B76-50BD-4082-97EE-AF5D8CEDED70}" destId="{D59048E3-DBE7-40C6-B7BE-8D384130A58E}" srcOrd="2" destOrd="0" parTransId="{6D11311C-AFBF-4FD9-B070-A0450D2FAC17}" sibTransId="{2DE4CDC9-09ED-42EA-8C13-8E67338AD2B8}"/>
    <dgm:cxn modelId="{62290464-450E-45CF-821B-04B4CD9B3A3A}" type="presOf" srcId="{C6CEBEDA-3790-41F9-ADE1-A5EAAD3E6C10}" destId="{3345CAE6-B698-4E92-B487-DACC4A57E11C}" srcOrd="0" destOrd="0" presId="urn:microsoft.com/office/officeart/2016/7/layout/RepeatingBendingProcessNew"/>
    <dgm:cxn modelId="{BA6C1E48-9216-45C7-BE9E-3D4C568B533E}" type="presOf" srcId="{AECB244A-A70D-4279-B41D-CB2BBA2939FE}" destId="{64AC1055-E8DA-4AC2-9674-22E10E6C69A1}" srcOrd="0" destOrd="2" presId="urn:microsoft.com/office/officeart/2016/7/layout/RepeatingBendingProcessNew"/>
    <dgm:cxn modelId="{BC1FB86B-13D9-4BBD-BD6B-0CBC7A628A71}" type="presOf" srcId="{F06C1C7D-AFF1-4977-AAC2-51673056AE75}" destId="{1E66B61D-566F-49B9-81E3-FB84BDE33FBA}" srcOrd="0" destOrd="0" presId="urn:microsoft.com/office/officeart/2016/7/layout/RepeatingBendingProcessNew"/>
    <dgm:cxn modelId="{1525836D-352B-4E9C-B245-D63DF6A40EF1}" type="presOf" srcId="{6CF2F0EA-8AB3-4342-B46F-6254D690EEA4}" destId="{A96EF29A-62A1-472C-BB96-6955BED615C8}" srcOrd="0" destOrd="0" presId="urn:microsoft.com/office/officeart/2016/7/layout/RepeatingBendingProcessNew"/>
    <dgm:cxn modelId="{AD60DE71-B06E-4DFE-87B9-8C1524734CF5}" type="presOf" srcId="{5A95CE0B-E6FE-4BED-8874-0BBEA5C3272F}" destId="{9B070357-3567-40FE-A5D4-A0349F6D7E6A}" srcOrd="1" destOrd="0" presId="urn:microsoft.com/office/officeart/2016/7/layout/RepeatingBendingProcessNew"/>
    <dgm:cxn modelId="{C13DBC7F-6AFB-4D0B-BAC4-9EF03A39E913}" type="presOf" srcId="{511755FA-049D-4D05-AB03-471F346113FB}" destId="{64AC1055-E8DA-4AC2-9674-22E10E6C69A1}" srcOrd="0" destOrd="1" presId="urn:microsoft.com/office/officeart/2016/7/layout/RepeatingBendingProcessNew"/>
    <dgm:cxn modelId="{A0579F90-432D-4946-9AD0-2EE287C8D807}" type="presOf" srcId="{A24FC8F5-1773-4406-BD35-311B4A310539}" destId="{DA767E9B-E9E4-4A4A-935B-451299471E19}" srcOrd="0" destOrd="0" presId="urn:microsoft.com/office/officeart/2016/7/layout/RepeatingBendingProcessNew"/>
    <dgm:cxn modelId="{FE845E9F-E674-4F31-9BAE-921ADA024084}" type="presOf" srcId="{738CEDF4-A315-4ADF-A1BD-15F08350447F}" destId="{BBD48D71-2203-4936-8D92-FD6506F25A82}" srcOrd="1" destOrd="0" presId="urn:microsoft.com/office/officeart/2016/7/layout/RepeatingBendingProcessNew"/>
    <dgm:cxn modelId="{33387DAE-43F3-4485-B887-6A2321687ABA}" srcId="{F07D3B76-50BD-4082-97EE-AF5D8CEDED70}" destId="{511755FA-049D-4D05-AB03-471F346113FB}" srcOrd="0" destOrd="0" parTransId="{6DA0F77D-F298-4E53-A381-C917ECD1A998}" sibTransId="{E4EC2AF0-9321-4558-8290-6C6A0D2444B5}"/>
    <dgm:cxn modelId="{42E5BFAF-1149-4FB6-B778-A5256E4B33F3}" type="presOf" srcId="{F06C1C7D-AFF1-4977-AAC2-51673056AE75}" destId="{E842D655-9AE0-4A6B-8939-922E61DD34A6}" srcOrd="1" destOrd="0" presId="urn:microsoft.com/office/officeart/2016/7/layout/RepeatingBendingProcessNew"/>
    <dgm:cxn modelId="{3C9B73B7-E2A3-4330-97A1-88E500FA706E}" srcId="{2104BF80-C5D1-4D81-A638-4E4BF37D6A4D}" destId="{F07D3B76-50BD-4082-97EE-AF5D8CEDED70}" srcOrd="3" destOrd="0" parTransId="{F2BEED49-11C6-4ADB-A459-BFEB24689B44}" sibTransId="{738CEDF4-A315-4ADF-A1BD-15F08350447F}"/>
    <dgm:cxn modelId="{D6269EB8-C789-444B-AAC4-1CFD04910D3E}" srcId="{2104BF80-C5D1-4D81-A638-4E4BF37D6A4D}" destId="{9F3FC189-DDB9-4D70-8556-F788F0F440EF}" srcOrd="1" destOrd="0" parTransId="{717A20B8-5B67-4F03-BD62-2EBC9F045D8D}" sibTransId="{E3F6EA5D-2C13-465B-A93A-7E93EF144858}"/>
    <dgm:cxn modelId="{603BE7C0-7673-4269-81ED-5D7F341B1FD2}" type="presOf" srcId="{C6CEBEDA-3790-41F9-ADE1-A5EAAD3E6C10}" destId="{2EC025DF-FFD6-47D5-A54F-A92C7C662760}" srcOrd="1" destOrd="0" presId="urn:microsoft.com/office/officeart/2016/7/layout/RepeatingBendingProcessNew"/>
    <dgm:cxn modelId="{EA59EEC0-0940-408D-9F39-20EF746B0984}" type="presOf" srcId="{E3F6EA5D-2C13-465B-A93A-7E93EF144858}" destId="{514760AF-4179-41DE-9FD7-5BDC83B4EBEF}" srcOrd="0" destOrd="0" presId="urn:microsoft.com/office/officeart/2016/7/layout/RepeatingBendingProcessNew"/>
    <dgm:cxn modelId="{CCADB3C5-2610-441A-840D-678925585330}" type="presOf" srcId="{D59048E3-DBE7-40C6-B7BE-8D384130A58E}" destId="{64AC1055-E8DA-4AC2-9674-22E10E6C69A1}" srcOrd="0" destOrd="3" presId="urn:microsoft.com/office/officeart/2016/7/layout/RepeatingBendingProcessNew"/>
    <dgm:cxn modelId="{5F6B5CCC-1A91-4D6A-AB2A-BF815A84DAF9}" type="presOf" srcId="{738CEDF4-A315-4ADF-A1BD-15F08350447F}" destId="{92C64986-34F4-4775-974E-ED724E22D043}" srcOrd="0" destOrd="0" presId="urn:microsoft.com/office/officeart/2016/7/layout/RepeatingBendingProcessNew"/>
    <dgm:cxn modelId="{E7A067D8-485A-4143-AC6A-F652EF0C5C7D}" type="presOf" srcId="{5A95CE0B-E6FE-4BED-8874-0BBEA5C3272F}" destId="{1EBDEB53-584A-44E7-BDE7-BA2D9F094ECA}" srcOrd="0" destOrd="0" presId="urn:microsoft.com/office/officeart/2016/7/layout/RepeatingBendingProcessNew"/>
    <dgm:cxn modelId="{76E7CDE6-CE55-441D-A3C5-79ACD170D5E6}" srcId="{2104BF80-C5D1-4D81-A638-4E4BF37D6A4D}" destId="{A24FC8F5-1773-4406-BD35-311B4A310539}" srcOrd="5" destOrd="0" parTransId="{8C56B368-C8B6-45BA-9799-ACE614BC52B8}" sibTransId="{BF458B1C-1973-4AAF-9524-B247AA13B079}"/>
    <dgm:cxn modelId="{7C46D6FC-48A4-4F59-9193-29D6F6B119D7}" srcId="{2104BF80-C5D1-4D81-A638-4E4BF37D6A4D}" destId="{54955D90-E342-47D5-A462-6D7EF2E9AE78}" srcOrd="4" destOrd="0" parTransId="{1FD393BF-E2F8-493B-95C1-4A5F42523252}" sibTransId="{5A95CE0B-E6FE-4BED-8874-0BBEA5C3272F}"/>
    <dgm:cxn modelId="{C475999C-4B1A-4BAF-8392-7DC3729A73E7}" type="presParOf" srcId="{4D8D5CAB-E1E8-474F-8EB1-F004309654E3}" destId="{BA714CDF-81BA-4EFE-96DE-B136955F6EF0}" srcOrd="0" destOrd="0" presId="urn:microsoft.com/office/officeart/2016/7/layout/RepeatingBendingProcessNew"/>
    <dgm:cxn modelId="{8D93FD5A-C6E3-47DA-8810-7E6A5FAA014D}" type="presParOf" srcId="{4D8D5CAB-E1E8-474F-8EB1-F004309654E3}" destId="{3345CAE6-B698-4E92-B487-DACC4A57E11C}" srcOrd="1" destOrd="0" presId="urn:microsoft.com/office/officeart/2016/7/layout/RepeatingBendingProcessNew"/>
    <dgm:cxn modelId="{94CC0078-9B17-4CC6-BF68-67251C2BDFFF}" type="presParOf" srcId="{3345CAE6-B698-4E92-B487-DACC4A57E11C}" destId="{2EC025DF-FFD6-47D5-A54F-A92C7C662760}" srcOrd="0" destOrd="0" presId="urn:microsoft.com/office/officeart/2016/7/layout/RepeatingBendingProcessNew"/>
    <dgm:cxn modelId="{BEA6701E-2CBE-4561-8269-4632C23700E4}" type="presParOf" srcId="{4D8D5CAB-E1E8-474F-8EB1-F004309654E3}" destId="{050BD707-598F-4DB3-84DA-272D5F5FB654}" srcOrd="2" destOrd="0" presId="urn:microsoft.com/office/officeart/2016/7/layout/RepeatingBendingProcessNew"/>
    <dgm:cxn modelId="{E02505FA-1D40-44EC-96E0-23FDB6CB4CF8}" type="presParOf" srcId="{4D8D5CAB-E1E8-474F-8EB1-F004309654E3}" destId="{514760AF-4179-41DE-9FD7-5BDC83B4EBEF}" srcOrd="3" destOrd="0" presId="urn:microsoft.com/office/officeart/2016/7/layout/RepeatingBendingProcessNew"/>
    <dgm:cxn modelId="{120CE3F3-23F0-4931-8087-C16BF27DCF67}" type="presParOf" srcId="{514760AF-4179-41DE-9FD7-5BDC83B4EBEF}" destId="{5F27A24A-2DFE-4B1A-BB79-A8361095128E}" srcOrd="0" destOrd="0" presId="urn:microsoft.com/office/officeart/2016/7/layout/RepeatingBendingProcessNew"/>
    <dgm:cxn modelId="{86901DC6-3C9F-4059-9932-9CF44DA1357E}" type="presParOf" srcId="{4D8D5CAB-E1E8-474F-8EB1-F004309654E3}" destId="{A96EF29A-62A1-472C-BB96-6955BED615C8}" srcOrd="4" destOrd="0" presId="urn:microsoft.com/office/officeart/2016/7/layout/RepeatingBendingProcessNew"/>
    <dgm:cxn modelId="{FC41ED40-1C3C-4CBC-B6F6-21098D5791E9}" type="presParOf" srcId="{4D8D5CAB-E1E8-474F-8EB1-F004309654E3}" destId="{1E66B61D-566F-49B9-81E3-FB84BDE33FBA}" srcOrd="5" destOrd="0" presId="urn:microsoft.com/office/officeart/2016/7/layout/RepeatingBendingProcessNew"/>
    <dgm:cxn modelId="{0F5B2335-8FDC-49A6-8573-05D92CA3EF72}" type="presParOf" srcId="{1E66B61D-566F-49B9-81E3-FB84BDE33FBA}" destId="{E842D655-9AE0-4A6B-8939-922E61DD34A6}" srcOrd="0" destOrd="0" presId="urn:microsoft.com/office/officeart/2016/7/layout/RepeatingBendingProcessNew"/>
    <dgm:cxn modelId="{BB6F0805-4E76-43BD-B1AA-C08413407E32}" type="presParOf" srcId="{4D8D5CAB-E1E8-474F-8EB1-F004309654E3}" destId="{64AC1055-E8DA-4AC2-9674-22E10E6C69A1}" srcOrd="6" destOrd="0" presId="urn:microsoft.com/office/officeart/2016/7/layout/RepeatingBendingProcessNew"/>
    <dgm:cxn modelId="{68DAD63D-488B-40FB-8473-90235909BD02}" type="presParOf" srcId="{4D8D5CAB-E1E8-474F-8EB1-F004309654E3}" destId="{92C64986-34F4-4775-974E-ED724E22D043}" srcOrd="7" destOrd="0" presId="urn:microsoft.com/office/officeart/2016/7/layout/RepeatingBendingProcessNew"/>
    <dgm:cxn modelId="{FD91AFE4-6D01-426D-9117-92A4CB4B5E14}" type="presParOf" srcId="{92C64986-34F4-4775-974E-ED724E22D043}" destId="{BBD48D71-2203-4936-8D92-FD6506F25A82}" srcOrd="0" destOrd="0" presId="urn:microsoft.com/office/officeart/2016/7/layout/RepeatingBendingProcessNew"/>
    <dgm:cxn modelId="{08A6C232-4BC7-4368-8210-E6E9F8C71C4C}" type="presParOf" srcId="{4D8D5CAB-E1E8-474F-8EB1-F004309654E3}" destId="{C149D089-164C-4F46-BB90-8B3CD643032D}" srcOrd="8" destOrd="0" presId="urn:microsoft.com/office/officeart/2016/7/layout/RepeatingBendingProcessNew"/>
    <dgm:cxn modelId="{2D1CB855-9EE0-4D4A-859A-6CB16720EAF5}" type="presParOf" srcId="{4D8D5CAB-E1E8-474F-8EB1-F004309654E3}" destId="{1EBDEB53-584A-44E7-BDE7-BA2D9F094ECA}" srcOrd="9" destOrd="0" presId="urn:microsoft.com/office/officeart/2016/7/layout/RepeatingBendingProcessNew"/>
    <dgm:cxn modelId="{1A19EF75-A3C5-4C05-AA0A-475A14BD0893}" type="presParOf" srcId="{1EBDEB53-584A-44E7-BDE7-BA2D9F094ECA}" destId="{9B070357-3567-40FE-A5D4-A0349F6D7E6A}" srcOrd="0" destOrd="0" presId="urn:microsoft.com/office/officeart/2016/7/layout/RepeatingBendingProcessNew"/>
    <dgm:cxn modelId="{26C8EC80-33E5-4D16-92BB-57A4B0ABA744}" type="presParOf" srcId="{4D8D5CAB-E1E8-474F-8EB1-F004309654E3}" destId="{DA767E9B-E9E4-4A4A-935B-451299471E19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1CC4B33-371B-4AFC-93A7-172A925065D0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B11889B-34FF-43CE-990B-74029162B3B4}">
      <dgm:prSet/>
      <dgm:spPr/>
      <dgm:t>
        <a:bodyPr/>
        <a:lstStyle/>
        <a:p>
          <a:r>
            <a:rPr lang="en-US" b="1"/>
            <a:t>To assess if our future models are truly learning, I built a baseline model:</a:t>
          </a:r>
        </a:p>
      </dgm:t>
    </dgm:pt>
    <dgm:pt modelId="{625C5023-F6FF-46E8-8911-027D7A9B72FB}" type="parTrans" cxnId="{54755610-F5DF-4E49-8B3C-F98C54FB2D0F}">
      <dgm:prSet/>
      <dgm:spPr/>
      <dgm:t>
        <a:bodyPr/>
        <a:lstStyle/>
        <a:p>
          <a:endParaRPr lang="en-US"/>
        </a:p>
      </dgm:t>
    </dgm:pt>
    <dgm:pt modelId="{89309A0E-ED15-413A-B34F-823959516622}" type="sibTrans" cxnId="{54755610-F5DF-4E49-8B3C-F98C54FB2D0F}">
      <dgm:prSet/>
      <dgm:spPr/>
      <dgm:t>
        <a:bodyPr/>
        <a:lstStyle/>
        <a:p>
          <a:endParaRPr lang="en-US" b="1"/>
        </a:p>
      </dgm:t>
    </dgm:pt>
    <dgm:pt modelId="{AB0FD71C-89C3-4932-B786-BB9B0EB5C30E}">
      <dgm:prSet/>
      <dgm:spPr/>
      <dgm:t>
        <a:bodyPr/>
        <a:lstStyle/>
        <a:p>
          <a:r>
            <a:rPr lang="en-US" b="1"/>
            <a:t>Used DummyRegressor to always predict the mean</a:t>
          </a:r>
        </a:p>
      </dgm:t>
    </dgm:pt>
    <dgm:pt modelId="{C48A2F59-76A3-4E4D-B5A3-4AD85614287F}" type="parTrans" cxnId="{8C7E20DF-FB4A-4699-BDB8-95511F730B27}">
      <dgm:prSet/>
      <dgm:spPr/>
      <dgm:t>
        <a:bodyPr/>
        <a:lstStyle/>
        <a:p>
          <a:endParaRPr lang="en-US"/>
        </a:p>
      </dgm:t>
    </dgm:pt>
    <dgm:pt modelId="{B5E38069-C0C5-45D3-9FD9-4366AB1E4FFB}" type="sibTrans" cxnId="{8C7E20DF-FB4A-4699-BDB8-95511F730B27}">
      <dgm:prSet/>
      <dgm:spPr/>
      <dgm:t>
        <a:bodyPr/>
        <a:lstStyle/>
        <a:p>
          <a:endParaRPr lang="en-US" b="1"/>
        </a:p>
      </dgm:t>
    </dgm:pt>
    <dgm:pt modelId="{F75D7E87-66C6-422B-A41C-ACDD09820C86}">
      <dgm:prSet/>
      <dgm:spPr/>
      <dgm:t>
        <a:bodyPr/>
        <a:lstStyle/>
        <a:p>
          <a:r>
            <a:rPr lang="en-US" b="1"/>
            <a:t>Compared against real models later using:</a:t>
          </a:r>
        </a:p>
      </dgm:t>
    </dgm:pt>
    <dgm:pt modelId="{14E458EA-74A8-4A61-B4BE-7D0BE7428603}" type="parTrans" cxnId="{91CF8FA1-1975-4DBB-AA14-D5A4C16EFF27}">
      <dgm:prSet/>
      <dgm:spPr/>
      <dgm:t>
        <a:bodyPr/>
        <a:lstStyle/>
        <a:p>
          <a:endParaRPr lang="en-US"/>
        </a:p>
      </dgm:t>
    </dgm:pt>
    <dgm:pt modelId="{EE40939C-AE02-41A6-B9A6-1D0F9835622C}" type="sibTrans" cxnId="{91CF8FA1-1975-4DBB-AA14-D5A4C16EFF27}">
      <dgm:prSet/>
      <dgm:spPr/>
      <dgm:t>
        <a:bodyPr/>
        <a:lstStyle/>
        <a:p>
          <a:endParaRPr lang="en-US" b="1"/>
        </a:p>
      </dgm:t>
    </dgm:pt>
    <dgm:pt modelId="{1592AF14-5EB4-45CA-BE83-13EC70078FA6}">
      <dgm:prSet/>
      <dgm:spPr/>
      <dgm:t>
        <a:bodyPr/>
        <a:lstStyle/>
        <a:p>
          <a:r>
            <a:rPr lang="en-US" b="1"/>
            <a:t>R² Score</a:t>
          </a:r>
        </a:p>
      </dgm:t>
    </dgm:pt>
    <dgm:pt modelId="{25B1516B-61B3-437D-8FD9-50CC37B83629}" type="parTrans" cxnId="{89A8FB1D-1603-4453-85A5-66C30C2AD801}">
      <dgm:prSet/>
      <dgm:spPr/>
      <dgm:t>
        <a:bodyPr/>
        <a:lstStyle/>
        <a:p>
          <a:endParaRPr lang="en-US"/>
        </a:p>
      </dgm:t>
    </dgm:pt>
    <dgm:pt modelId="{72467EF7-4159-4BE9-A19B-847EAF3F99E9}" type="sibTrans" cxnId="{89A8FB1D-1603-4453-85A5-66C30C2AD801}">
      <dgm:prSet/>
      <dgm:spPr/>
      <dgm:t>
        <a:bodyPr/>
        <a:lstStyle/>
        <a:p>
          <a:endParaRPr lang="en-US"/>
        </a:p>
      </dgm:t>
    </dgm:pt>
    <dgm:pt modelId="{4440995A-2F92-4C83-8529-A2B3EAA7217D}">
      <dgm:prSet/>
      <dgm:spPr/>
      <dgm:t>
        <a:bodyPr/>
        <a:lstStyle/>
        <a:p>
          <a:r>
            <a:rPr lang="en-US" b="1"/>
            <a:t>RMSE</a:t>
          </a:r>
        </a:p>
      </dgm:t>
    </dgm:pt>
    <dgm:pt modelId="{999DC00E-B209-46B7-809C-9E7747B1DB31}" type="parTrans" cxnId="{505A53E6-7CD3-4CED-A680-B328DA193B8C}">
      <dgm:prSet/>
      <dgm:spPr/>
      <dgm:t>
        <a:bodyPr/>
        <a:lstStyle/>
        <a:p>
          <a:endParaRPr lang="en-US"/>
        </a:p>
      </dgm:t>
    </dgm:pt>
    <dgm:pt modelId="{952A5EA4-3A10-42E0-BB71-6A23A0C7E14C}" type="sibTrans" cxnId="{505A53E6-7CD3-4CED-A680-B328DA193B8C}">
      <dgm:prSet/>
      <dgm:spPr/>
      <dgm:t>
        <a:bodyPr/>
        <a:lstStyle/>
        <a:p>
          <a:endParaRPr lang="en-US"/>
        </a:p>
      </dgm:t>
    </dgm:pt>
    <dgm:pt modelId="{02908020-C666-4ABF-A1DA-D123B102EF2C}">
      <dgm:prSet/>
      <dgm:spPr/>
      <dgm:t>
        <a:bodyPr/>
        <a:lstStyle/>
        <a:p>
          <a:r>
            <a:rPr lang="en-US" b="1"/>
            <a:t>MAE</a:t>
          </a:r>
        </a:p>
      </dgm:t>
    </dgm:pt>
    <dgm:pt modelId="{146A11F9-7CC3-47F9-B6CE-12B53A4D0280}" type="parTrans" cxnId="{BD0559E4-E4F4-4065-9887-08354C126FA7}">
      <dgm:prSet/>
      <dgm:spPr/>
      <dgm:t>
        <a:bodyPr/>
        <a:lstStyle/>
        <a:p>
          <a:endParaRPr lang="en-US"/>
        </a:p>
      </dgm:t>
    </dgm:pt>
    <dgm:pt modelId="{5EB3B79E-F4C7-4576-9B49-D7566FD706E1}" type="sibTrans" cxnId="{BD0559E4-E4F4-4065-9887-08354C126FA7}">
      <dgm:prSet/>
      <dgm:spPr/>
      <dgm:t>
        <a:bodyPr/>
        <a:lstStyle/>
        <a:p>
          <a:endParaRPr lang="en-US"/>
        </a:p>
      </dgm:t>
    </dgm:pt>
    <dgm:pt modelId="{344A7414-46AD-4296-B16F-90EAA6180CAB}">
      <dgm:prSet/>
      <dgm:spPr/>
      <dgm:t>
        <a:bodyPr/>
        <a:lstStyle/>
        <a:p>
          <a:r>
            <a:rPr lang="en-US" b="1"/>
            <a:t>This step ensures we aren't over-engineering the solution.</a:t>
          </a:r>
        </a:p>
      </dgm:t>
    </dgm:pt>
    <dgm:pt modelId="{CE8DC71B-C773-476C-A26B-9735EA412ACE}" type="parTrans" cxnId="{4DE79DA2-9423-45EC-AFB5-B70A9D136F04}">
      <dgm:prSet/>
      <dgm:spPr/>
      <dgm:t>
        <a:bodyPr/>
        <a:lstStyle/>
        <a:p>
          <a:endParaRPr lang="en-US"/>
        </a:p>
      </dgm:t>
    </dgm:pt>
    <dgm:pt modelId="{6763BB7D-24B5-4BD4-8736-3F8BD4D15E89}" type="sibTrans" cxnId="{4DE79DA2-9423-45EC-AFB5-B70A9D136F04}">
      <dgm:prSet/>
      <dgm:spPr/>
      <dgm:t>
        <a:bodyPr/>
        <a:lstStyle/>
        <a:p>
          <a:endParaRPr lang="en-US" b="1"/>
        </a:p>
      </dgm:t>
    </dgm:pt>
    <dgm:pt modelId="{FC655703-F3BA-4224-BEAA-4E94B57D4948}" type="pres">
      <dgm:prSet presAssocID="{81CC4B33-371B-4AFC-93A7-172A925065D0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875D34F-37B6-4817-B2BA-E05A73933DB9}" type="pres">
      <dgm:prSet presAssocID="{BB11889B-34FF-43CE-990B-74029162B3B4}" presName="root1" presStyleCnt="0"/>
      <dgm:spPr/>
    </dgm:pt>
    <dgm:pt modelId="{78653ADD-76CC-4CD7-A2CB-A4FD8927EF43}" type="pres">
      <dgm:prSet presAssocID="{BB11889B-34FF-43CE-990B-74029162B3B4}" presName="LevelOneTextNode" presStyleLbl="node0" presStyleIdx="0" presStyleCnt="4">
        <dgm:presLayoutVars>
          <dgm:chPref val="3"/>
        </dgm:presLayoutVars>
      </dgm:prSet>
      <dgm:spPr/>
    </dgm:pt>
    <dgm:pt modelId="{458D715A-58AA-4FC2-98AB-C08A18820DB8}" type="pres">
      <dgm:prSet presAssocID="{BB11889B-34FF-43CE-990B-74029162B3B4}" presName="level2hierChild" presStyleCnt="0"/>
      <dgm:spPr/>
    </dgm:pt>
    <dgm:pt modelId="{2D667B49-F39E-4534-92FB-8679D85BD82C}" type="pres">
      <dgm:prSet presAssocID="{AB0FD71C-89C3-4932-B786-BB9B0EB5C30E}" presName="root1" presStyleCnt="0"/>
      <dgm:spPr/>
    </dgm:pt>
    <dgm:pt modelId="{9269C5A5-4469-4718-98C0-222D227F2F27}" type="pres">
      <dgm:prSet presAssocID="{AB0FD71C-89C3-4932-B786-BB9B0EB5C30E}" presName="LevelOneTextNode" presStyleLbl="node0" presStyleIdx="1" presStyleCnt="4">
        <dgm:presLayoutVars>
          <dgm:chPref val="3"/>
        </dgm:presLayoutVars>
      </dgm:prSet>
      <dgm:spPr/>
    </dgm:pt>
    <dgm:pt modelId="{F1593757-4E74-4298-B3A7-EE3BA92BC262}" type="pres">
      <dgm:prSet presAssocID="{AB0FD71C-89C3-4932-B786-BB9B0EB5C30E}" presName="level2hierChild" presStyleCnt="0"/>
      <dgm:spPr/>
    </dgm:pt>
    <dgm:pt modelId="{585FD2C4-C639-42CE-829B-866F038A7AD4}" type="pres">
      <dgm:prSet presAssocID="{F75D7E87-66C6-422B-A41C-ACDD09820C86}" presName="root1" presStyleCnt="0"/>
      <dgm:spPr/>
    </dgm:pt>
    <dgm:pt modelId="{665D0825-BDB7-412E-AE2A-F33B6396B1B2}" type="pres">
      <dgm:prSet presAssocID="{F75D7E87-66C6-422B-A41C-ACDD09820C86}" presName="LevelOneTextNode" presStyleLbl="node0" presStyleIdx="2" presStyleCnt="4">
        <dgm:presLayoutVars>
          <dgm:chPref val="3"/>
        </dgm:presLayoutVars>
      </dgm:prSet>
      <dgm:spPr/>
    </dgm:pt>
    <dgm:pt modelId="{EDA211A6-E840-4B31-9FFE-C57AB2FB5424}" type="pres">
      <dgm:prSet presAssocID="{F75D7E87-66C6-422B-A41C-ACDD09820C86}" presName="level2hierChild" presStyleCnt="0"/>
      <dgm:spPr/>
    </dgm:pt>
    <dgm:pt modelId="{13AA84C4-1E84-404D-B86B-0C1E31370D0C}" type="pres">
      <dgm:prSet presAssocID="{25B1516B-61B3-437D-8FD9-50CC37B83629}" presName="conn2-1" presStyleLbl="parChTrans1D2" presStyleIdx="0" presStyleCnt="3"/>
      <dgm:spPr/>
    </dgm:pt>
    <dgm:pt modelId="{11C796CA-4B49-426C-A7B2-5FB08877BD70}" type="pres">
      <dgm:prSet presAssocID="{25B1516B-61B3-437D-8FD9-50CC37B83629}" presName="connTx" presStyleLbl="parChTrans1D2" presStyleIdx="0" presStyleCnt="3"/>
      <dgm:spPr/>
    </dgm:pt>
    <dgm:pt modelId="{F6F34971-BEC4-47EB-AF6D-99D84163590B}" type="pres">
      <dgm:prSet presAssocID="{1592AF14-5EB4-45CA-BE83-13EC70078FA6}" presName="root2" presStyleCnt="0"/>
      <dgm:spPr/>
    </dgm:pt>
    <dgm:pt modelId="{3569D742-5F8D-4A5D-9AAF-490E12492D18}" type="pres">
      <dgm:prSet presAssocID="{1592AF14-5EB4-45CA-BE83-13EC70078FA6}" presName="LevelTwoTextNode" presStyleLbl="node2" presStyleIdx="0" presStyleCnt="3">
        <dgm:presLayoutVars>
          <dgm:chPref val="3"/>
        </dgm:presLayoutVars>
      </dgm:prSet>
      <dgm:spPr/>
    </dgm:pt>
    <dgm:pt modelId="{1C32A5F9-261B-462E-B6BA-30300DCA6D1B}" type="pres">
      <dgm:prSet presAssocID="{1592AF14-5EB4-45CA-BE83-13EC70078FA6}" presName="level3hierChild" presStyleCnt="0"/>
      <dgm:spPr/>
    </dgm:pt>
    <dgm:pt modelId="{DB75848D-9DB2-41EC-8108-939242ADA66C}" type="pres">
      <dgm:prSet presAssocID="{999DC00E-B209-46B7-809C-9E7747B1DB31}" presName="conn2-1" presStyleLbl="parChTrans1D2" presStyleIdx="1" presStyleCnt="3"/>
      <dgm:spPr/>
    </dgm:pt>
    <dgm:pt modelId="{4DC5615A-F600-473C-BB1C-ECDCAB8E48CF}" type="pres">
      <dgm:prSet presAssocID="{999DC00E-B209-46B7-809C-9E7747B1DB31}" presName="connTx" presStyleLbl="parChTrans1D2" presStyleIdx="1" presStyleCnt="3"/>
      <dgm:spPr/>
    </dgm:pt>
    <dgm:pt modelId="{732F55F9-7C24-4B4E-9426-D4432CE61214}" type="pres">
      <dgm:prSet presAssocID="{4440995A-2F92-4C83-8529-A2B3EAA7217D}" presName="root2" presStyleCnt="0"/>
      <dgm:spPr/>
    </dgm:pt>
    <dgm:pt modelId="{609B4E7C-AD1A-43A4-825B-8E92D8ADFE8E}" type="pres">
      <dgm:prSet presAssocID="{4440995A-2F92-4C83-8529-A2B3EAA7217D}" presName="LevelTwoTextNode" presStyleLbl="node2" presStyleIdx="1" presStyleCnt="3">
        <dgm:presLayoutVars>
          <dgm:chPref val="3"/>
        </dgm:presLayoutVars>
      </dgm:prSet>
      <dgm:spPr/>
    </dgm:pt>
    <dgm:pt modelId="{7EE797D5-2624-4594-9982-4294ECB6223C}" type="pres">
      <dgm:prSet presAssocID="{4440995A-2F92-4C83-8529-A2B3EAA7217D}" presName="level3hierChild" presStyleCnt="0"/>
      <dgm:spPr/>
    </dgm:pt>
    <dgm:pt modelId="{B1B675C9-6EE6-45B1-819F-7B6E897D550B}" type="pres">
      <dgm:prSet presAssocID="{146A11F9-7CC3-47F9-B6CE-12B53A4D0280}" presName="conn2-1" presStyleLbl="parChTrans1D2" presStyleIdx="2" presStyleCnt="3"/>
      <dgm:spPr/>
    </dgm:pt>
    <dgm:pt modelId="{25601762-A340-4205-B575-FD7D5BEFCD9E}" type="pres">
      <dgm:prSet presAssocID="{146A11F9-7CC3-47F9-B6CE-12B53A4D0280}" presName="connTx" presStyleLbl="parChTrans1D2" presStyleIdx="2" presStyleCnt="3"/>
      <dgm:spPr/>
    </dgm:pt>
    <dgm:pt modelId="{6741299E-0E93-49AB-9C40-F3349502F754}" type="pres">
      <dgm:prSet presAssocID="{02908020-C666-4ABF-A1DA-D123B102EF2C}" presName="root2" presStyleCnt="0"/>
      <dgm:spPr/>
    </dgm:pt>
    <dgm:pt modelId="{BCB1416F-064E-4BAB-886E-53E240F68AFE}" type="pres">
      <dgm:prSet presAssocID="{02908020-C666-4ABF-A1DA-D123B102EF2C}" presName="LevelTwoTextNode" presStyleLbl="node2" presStyleIdx="2" presStyleCnt="3">
        <dgm:presLayoutVars>
          <dgm:chPref val="3"/>
        </dgm:presLayoutVars>
      </dgm:prSet>
      <dgm:spPr/>
    </dgm:pt>
    <dgm:pt modelId="{E0968ECD-C536-43F0-BA0D-980C47E0E724}" type="pres">
      <dgm:prSet presAssocID="{02908020-C666-4ABF-A1DA-D123B102EF2C}" presName="level3hierChild" presStyleCnt="0"/>
      <dgm:spPr/>
    </dgm:pt>
    <dgm:pt modelId="{BAE664DB-AEC1-4E31-99B6-104E774A9CF4}" type="pres">
      <dgm:prSet presAssocID="{344A7414-46AD-4296-B16F-90EAA6180CAB}" presName="root1" presStyleCnt="0"/>
      <dgm:spPr/>
    </dgm:pt>
    <dgm:pt modelId="{D67B1BB6-3C82-4AA0-8E4C-D0C879BC8D81}" type="pres">
      <dgm:prSet presAssocID="{344A7414-46AD-4296-B16F-90EAA6180CAB}" presName="LevelOneTextNode" presStyleLbl="node0" presStyleIdx="3" presStyleCnt="4">
        <dgm:presLayoutVars>
          <dgm:chPref val="3"/>
        </dgm:presLayoutVars>
      </dgm:prSet>
      <dgm:spPr/>
    </dgm:pt>
    <dgm:pt modelId="{F8D0326F-CE28-4173-B99E-644F9729A2E1}" type="pres">
      <dgm:prSet presAssocID="{344A7414-46AD-4296-B16F-90EAA6180CAB}" presName="level2hierChild" presStyleCnt="0"/>
      <dgm:spPr/>
    </dgm:pt>
  </dgm:ptLst>
  <dgm:cxnLst>
    <dgm:cxn modelId="{FE2BBA01-45AA-496B-9829-558EBCE222B8}" type="presOf" srcId="{F75D7E87-66C6-422B-A41C-ACDD09820C86}" destId="{665D0825-BDB7-412E-AE2A-F33B6396B1B2}" srcOrd="0" destOrd="0" presId="urn:microsoft.com/office/officeart/2005/8/layout/hierarchy2"/>
    <dgm:cxn modelId="{0F6CCF0C-ECD5-4266-AA74-A6B520856175}" type="presOf" srcId="{1592AF14-5EB4-45CA-BE83-13EC70078FA6}" destId="{3569D742-5F8D-4A5D-9AAF-490E12492D18}" srcOrd="0" destOrd="0" presId="urn:microsoft.com/office/officeart/2005/8/layout/hierarchy2"/>
    <dgm:cxn modelId="{54755610-F5DF-4E49-8B3C-F98C54FB2D0F}" srcId="{81CC4B33-371B-4AFC-93A7-172A925065D0}" destId="{BB11889B-34FF-43CE-990B-74029162B3B4}" srcOrd="0" destOrd="0" parTransId="{625C5023-F6FF-46E8-8911-027D7A9B72FB}" sibTransId="{89309A0E-ED15-413A-B34F-823959516622}"/>
    <dgm:cxn modelId="{6B1CC01A-B6FE-44FC-8606-BA6C76ADCF5B}" type="presOf" srcId="{25B1516B-61B3-437D-8FD9-50CC37B83629}" destId="{13AA84C4-1E84-404D-B86B-0C1E31370D0C}" srcOrd="0" destOrd="0" presId="urn:microsoft.com/office/officeart/2005/8/layout/hierarchy2"/>
    <dgm:cxn modelId="{89A8FB1D-1603-4453-85A5-66C30C2AD801}" srcId="{F75D7E87-66C6-422B-A41C-ACDD09820C86}" destId="{1592AF14-5EB4-45CA-BE83-13EC70078FA6}" srcOrd="0" destOrd="0" parTransId="{25B1516B-61B3-437D-8FD9-50CC37B83629}" sibTransId="{72467EF7-4159-4BE9-A19B-847EAF3F99E9}"/>
    <dgm:cxn modelId="{39E49933-9285-4DCF-B360-48C039716628}" type="presOf" srcId="{146A11F9-7CC3-47F9-B6CE-12B53A4D0280}" destId="{25601762-A340-4205-B575-FD7D5BEFCD9E}" srcOrd="1" destOrd="0" presId="urn:microsoft.com/office/officeart/2005/8/layout/hierarchy2"/>
    <dgm:cxn modelId="{5ED07E61-50FC-4D28-ACE6-9F670AC4B1C4}" type="presOf" srcId="{999DC00E-B209-46B7-809C-9E7747B1DB31}" destId="{DB75848D-9DB2-41EC-8108-939242ADA66C}" srcOrd="0" destOrd="0" presId="urn:microsoft.com/office/officeart/2005/8/layout/hierarchy2"/>
    <dgm:cxn modelId="{F7551648-FDDA-43CE-BB91-0AF8383C5AA1}" type="presOf" srcId="{AB0FD71C-89C3-4932-B786-BB9B0EB5C30E}" destId="{9269C5A5-4469-4718-98C0-222D227F2F27}" srcOrd="0" destOrd="0" presId="urn:microsoft.com/office/officeart/2005/8/layout/hierarchy2"/>
    <dgm:cxn modelId="{EBB3844F-3273-47B7-826B-977063E71B93}" type="presOf" srcId="{344A7414-46AD-4296-B16F-90EAA6180CAB}" destId="{D67B1BB6-3C82-4AA0-8E4C-D0C879BC8D81}" srcOrd="0" destOrd="0" presId="urn:microsoft.com/office/officeart/2005/8/layout/hierarchy2"/>
    <dgm:cxn modelId="{A2770E76-2C0F-4B78-B125-C797615A5457}" type="presOf" srcId="{25B1516B-61B3-437D-8FD9-50CC37B83629}" destId="{11C796CA-4B49-426C-A7B2-5FB08877BD70}" srcOrd="1" destOrd="0" presId="urn:microsoft.com/office/officeart/2005/8/layout/hierarchy2"/>
    <dgm:cxn modelId="{1BD95B7F-7A77-4ED2-86F6-625B2BC77185}" type="presOf" srcId="{4440995A-2F92-4C83-8529-A2B3EAA7217D}" destId="{609B4E7C-AD1A-43A4-825B-8E92D8ADFE8E}" srcOrd="0" destOrd="0" presId="urn:microsoft.com/office/officeart/2005/8/layout/hierarchy2"/>
    <dgm:cxn modelId="{91CF8FA1-1975-4DBB-AA14-D5A4C16EFF27}" srcId="{81CC4B33-371B-4AFC-93A7-172A925065D0}" destId="{F75D7E87-66C6-422B-A41C-ACDD09820C86}" srcOrd="2" destOrd="0" parTransId="{14E458EA-74A8-4A61-B4BE-7D0BE7428603}" sibTransId="{EE40939C-AE02-41A6-B9A6-1D0F9835622C}"/>
    <dgm:cxn modelId="{4DE79DA2-9423-45EC-AFB5-B70A9D136F04}" srcId="{81CC4B33-371B-4AFC-93A7-172A925065D0}" destId="{344A7414-46AD-4296-B16F-90EAA6180CAB}" srcOrd="3" destOrd="0" parTransId="{CE8DC71B-C773-476C-A26B-9735EA412ACE}" sibTransId="{6763BB7D-24B5-4BD4-8736-3F8BD4D15E89}"/>
    <dgm:cxn modelId="{6B8968A6-D1AA-4333-8A92-440251800186}" type="presOf" srcId="{02908020-C666-4ABF-A1DA-D123B102EF2C}" destId="{BCB1416F-064E-4BAB-886E-53E240F68AFE}" srcOrd="0" destOrd="0" presId="urn:microsoft.com/office/officeart/2005/8/layout/hierarchy2"/>
    <dgm:cxn modelId="{AC3E36B7-FC33-4EE1-986B-1207C311ACC7}" type="presOf" srcId="{146A11F9-7CC3-47F9-B6CE-12B53A4D0280}" destId="{B1B675C9-6EE6-45B1-819F-7B6E897D550B}" srcOrd="0" destOrd="0" presId="urn:microsoft.com/office/officeart/2005/8/layout/hierarchy2"/>
    <dgm:cxn modelId="{F537B1C5-72AE-4A9E-B4A1-152C8DB45B89}" type="presOf" srcId="{BB11889B-34FF-43CE-990B-74029162B3B4}" destId="{78653ADD-76CC-4CD7-A2CB-A4FD8927EF43}" srcOrd="0" destOrd="0" presId="urn:microsoft.com/office/officeart/2005/8/layout/hierarchy2"/>
    <dgm:cxn modelId="{7278E9C6-29F0-41BC-9595-3FB7BFD139E9}" type="presOf" srcId="{81CC4B33-371B-4AFC-93A7-172A925065D0}" destId="{FC655703-F3BA-4224-BEAA-4E94B57D4948}" srcOrd="0" destOrd="0" presId="urn:microsoft.com/office/officeart/2005/8/layout/hierarchy2"/>
    <dgm:cxn modelId="{334E39C9-1A94-4C24-A5DC-251AAFC57C81}" type="presOf" srcId="{999DC00E-B209-46B7-809C-9E7747B1DB31}" destId="{4DC5615A-F600-473C-BB1C-ECDCAB8E48CF}" srcOrd="1" destOrd="0" presId="urn:microsoft.com/office/officeart/2005/8/layout/hierarchy2"/>
    <dgm:cxn modelId="{8C7E20DF-FB4A-4699-BDB8-95511F730B27}" srcId="{81CC4B33-371B-4AFC-93A7-172A925065D0}" destId="{AB0FD71C-89C3-4932-B786-BB9B0EB5C30E}" srcOrd="1" destOrd="0" parTransId="{C48A2F59-76A3-4E4D-B5A3-4AD85614287F}" sibTransId="{B5E38069-C0C5-45D3-9FD9-4366AB1E4FFB}"/>
    <dgm:cxn modelId="{BD0559E4-E4F4-4065-9887-08354C126FA7}" srcId="{F75D7E87-66C6-422B-A41C-ACDD09820C86}" destId="{02908020-C666-4ABF-A1DA-D123B102EF2C}" srcOrd="2" destOrd="0" parTransId="{146A11F9-7CC3-47F9-B6CE-12B53A4D0280}" sibTransId="{5EB3B79E-F4C7-4576-9B49-D7566FD706E1}"/>
    <dgm:cxn modelId="{505A53E6-7CD3-4CED-A680-B328DA193B8C}" srcId="{F75D7E87-66C6-422B-A41C-ACDD09820C86}" destId="{4440995A-2F92-4C83-8529-A2B3EAA7217D}" srcOrd="1" destOrd="0" parTransId="{999DC00E-B209-46B7-809C-9E7747B1DB31}" sibTransId="{952A5EA4-3A10-42E0-BB71-6A23A0C7E14C}"/>
    <dgm:cxn modelId="{7D8FAE29-0906-447C-9DF1-BDB474767434}" type="presParOf" srcId="{FC655703-F3BA-4224-BEAA-4E94B57D4948}" destId="{D875D34F-37B6-4817-B2BA-E05A73933DB9}" srcOrd="0" destOrd="0" presId="urn:microsoft.com/office/officeart/2005/8/layout/hierarchy2"/>
    <dgm:cxn modelId="{45121F83-B6F5-4760-8324-ADB5EB0F2FB5}" type="presParOf" srcId="{D875D34F-37B6-4817-B2BA-E05A73933DB9}" destId="{78653ADD-76CC-4CD7-A2CB-A4FD8927EF43}" srcOrd="0" destOrd="0" presId="urn:microsoft.com/office/officeart/2005/8/layout/hierarchy2"/>
    <dgm:cxn modelId="{DD0227FF-6788-49BF-AE41-CF02D5539186}" type="presParOf" srcId="{D875D34F-37B6-4817-B2BA-E05A73933DB9}" destId="{458D715A-58AA-4FC2-98AB-C08A18820DB8}" srcOrd="1" destOrd="0" presId="urn:microsoft.com/office/officeart/2005/8/layout/hierarchy2"/>
    <dgm:cxn modelId="{E7C9A43C-0B77-4117-9600-6D9341AF403D}" type="presParOf" srcId="{FC655703-F3BA-4224-BEAA-4E94B57D4948}" destId="{2D667B49-F39E-4534-92FB-8679D85BD82C}" srcOrd="1" destOrd="0" presId="urn:microsoft.com/office/officeart/2005/8/layout/hierarchy2"/>
    <dgm:cxn modelId="{7D8CF92A-0C6C-4721-87C5-1DE20E5626A9}" type="presParOf" srcId="{2D667B49-F39E-4534-92FB-8679D85BD82C}" destId="{9269C5A5-4469-4718-98C0-222D227F2F27}" srcOrd="0" destOrd="0" presId="urn:microsoft.com/office/officeart/2005/8/layout/hierarchy2"/>
    <dgm:cxn modelId="{8475A586-65E9-4798-9F82-AA73A31C90F7}" type="presParOf" srcId="{2D667B49-F39E-4534-92FB-8679D85BD82C}" destId="{F1593757-4E74-4298-B3A7-EE3BA92BC262}" srcOrd="1" destOrd="0" presId="urn:microsoft.com/office/officeart/2005/8/layout/hierarchy2"/>
    <dgm:cxn modelId="{816334EC-586E-4BA2-AFBA-51CE1A7EAF3A}" type="presParOf" srcId="{FC655703-F3BA-4224-BEAA-4E94B57D4948}" destId="{585FD2C4-C639-42CE-829B-866F038A7AD4}" srcOrd="2" destOrd="0" presId="urn:microsoft.com/office/officeart/2005/8/layout/hierarchy2"/>
    <dgm:cxn modelId="{31CE8940-5190-40FF-92F5-29B3A425A3E8}" type="presParOf" srcId="{585FD2C4-C639-42CE-829B-866F038A7AD4}" destId="{665D0825-BDB7-412E-AE2A-F33B6396B1B2}" srcOrd="0" destOrd="0" presId="urn:microsoft.com/office/officeart/2005/8/layout/hierarchy2"/>
    <dgm:cxn modelId="{EC276A8B-2201-446E-8F60-EBC92AC13130}" type="presParOf" srcId="{585FD2C4-C639-42CE-829B-866F038A7AD4}" destId="{EDA211A6-E840-4B31-9FFE-C57AB2FB5424}" srcOrd="1" destOrd="0" presId="urn:microsoft.com/office/officeart/2005/8/layout/hierarchy2"/>
    <dgm:cxn modelId="{201F25FD-2DCA-4576-84FD-A3BB75D64F86}" type="presParOf" srcId="{EDA211A6-E840-4B31-9FFE-C57AB2FB5424}" destId="{13AA84C4-1E84-404D-B86B-0C1E31370D0C}" srcOrd="0" destOrd="0" presId="urn:microsoft.com/office/officeart/2005/8/layout/hierarchy2"/>
    <dgm:cxn modelId="{BA1283B7-5699-4647-B461-0E1ACB0BCB73}" type="presParOf" srcId="{13AA84C4-1E84-404D-B86B-0C1E31370D0C}" destId="{11C796CA-4B49-426C-A7B2-5FB08877BD70}" srcOrd="0" destOrd="0" presId="urn:microsoft.com/office/officeart/2005/8/layout/hierarchy2"/>
    <dgm:cxn modelId="{18F8CAA3-F265-4901-AB8E-B1D8AFDF15C5}" type="presParOf" srcId="{EDA211A6-E840-4B31-9FFE-C57AB2FB5424}" destId="{F6F34971-BEC4-47EB-AF6D-99D84163590B}" srcOrd="1" destOrd="0" presId="urn:microsoft.com/office/officeart/2005/8/layout/hierarchy2"/>
    <dgm:cxn modelId="{3C931248-2319-47B8-B4A3-63CC07CFEEB9}" type="presParOf" srcId="{F6F34971-BEC4-47EB-AF6D-99D84163590B}" destId="{3569D742-5F8D-4A5D-9AAF-490E12492D18}" srcOrd="0" destOrd="0" presId="urn:microsoft.com/office/officeart/2005/8/layout/hierarchy2"/>
    <dgm:cxn modelId="{68DB877C-1FBB-44C6-9B60-923E4288DE38}" type="presParOf" srcId="{F6F34971-BEC4-47EB-AF6D-99D84163590B}" destId="{1C32A5F9-261B-462E-B6BA-30300DCA6D1B}" srcOrd="1" destOrd="0" presId="urn:microsoft.com/office/officeart/2005/8/layout/hierarchy2"/>
    <dgm:cxn modelId="{1C525238-0EC3-40FE-B176-D1A7761E562D}" type="presParOf" srcId="{EDA211A6-E840-4B31-9FFE-C57AB2FB5424}" destId="{DB75848D-9DB2-41EC-8108-939242ADA66C}" srcOrd="2" destOrd="0" presId="urn:microsoft.com/office/officeart/2005/8/layout/hierarchy2"/>
    <dgm:cxn modelId="{B180419D-CC77-43C8-B6E5-EFF76031E0ED}" type="presParOf" srcId="{DB75848D-9DB2-41EC-8108-939242ADA66C}" destId="{4DC5615A-F600-473C-BB1C-ECDCAB8E48CF}" srcOrd="0" destOrd="0" presId="urn:microsoft.com/office/officeart/2005/8/layout/hierarchy2"/>
    <dgm:cxn modelId="{69B732A7-4441-47ED-AEED-5B06118BE1E7}" type="presParOf" srcId="{EDA211A6-E840-4B31-9FFE-C57AB2FB5424}" destId="{732F55F9-7C24-4B4E-9426-D4432CE61214}" srcOrd="3" destOrd="0" presId="urn:microsoft.com/office/officeart/2005/8/layout/hierarchy2"/>
    <dgm:cxn modelId="{630AC07B-3E1C-449A-AEEE-3BC2C501BD99}" type="presParOf" srcId="{732F55F9-7C24-4B4E-9426-D4432CE61214}" destId="{609B4E7C-AD1A-43A4-825B-8E92D8ADFE8E}" srcOrd="0" destOrd="0" presId="urn:microsoft.com/office/officeart/2005/8/layout/hierarchy2"/>
    <dgm:cxn modelId="{08D69A00-A8C0-49FD-8C6F-166DC6D34A4E}" type="presParOf" srcId="{732F55F9-7C24-4B4E-9426-D4432CE61214}" destId="{7EE797D5-2624-4594-9982-4294ECB6223C}" srcOrd="1" destOrd="0" presId="urn:microsoft.com/office/officeart/2005/8/layout/hierarchy2"/>
    <dgm:cxn modelId="{22DBD35B-14E9-4DB2-956F-8494EC2248CD}" type="presParOf" srcId="{EDA211A6-E840-4B31-9FFE-C57AB2FB5424}" destId="{B1B675C9-6EE6-45B1-819F-7B6E897D550B}" srcOrd="4" destOrd="0" presId="urn:microsoft.com/office/officeart/2005/8/layout/hierarchy2"/>
    <dgm:cxn modelId="{6C9AC43C-16FF-4EEB-BBC9-BF547F84AF53}" type="presParOf" srcId="{B1B675C9-6EE6-45B1-819F-7B6E897D550B}" destId="{25601762-A340-4205-B575-FD7D5BEFCD9E}" srcOrd="0" destOrd="0" presId="urn:microsoft.com/office/officeart/2005/8/layout/hierarchy2"/>
    <dgm:cxn modelId="{3EE566E9-6560-45DD-84D0-CBEBA4B175E0}" type="presParOf" srcId="{EDA211A6-E840-4B31-9FFE-C57AB2FB5424}" destId="{6741299E-0E93-49AB-9C40-F3349502F754}" srcOrd="5" destOrd="0" presId="urn:microsoft.com/office/officeart/2005/8/layout/hierarchy2"/>
    <dgm:cxn modelId="{DABA3D4D-E4A4-470D-AEB7-B09261C37FF3}" type="presParOf" srcId="{6741299E-0E93-49AB-9C40-F3349502F754}" destId="{BCB1416F-064E-4BAB-886E-53E240F68AFE}" srcOrd="0" destOrd="0" presId="urn:microsoft.com/office/officeart/2005/8/layout/hierarchy2"/>
    <dgm:cxn modelId="{762F9F7D-2769-462A-8BE0-06C7949A42D5}" type="presParOf" srcId="{6741299E-0E93-49AB-9C40-F3349502F754}" destId="{E0968ECD-C536-43F0-BA0D-980C47E0E724}" srcOrd="1" destOrd="0" presId="urn:microsoft.com/office/officeart/2005/8/layout/hierarchy2"/>
    <dgm:cxn modelId="{1E083208-0FBC-4245-97A6-D46AF4E7D299}" type="presParOf" srcId="{FC655703-F3BA-4224-BEAA-4E94B57D4948}" destId="{BAE664DB-AEC1-4E31-99B6-104E774A9CF4}" srcOrd="3" destOrd="0" presId="urn:microsoft.com/office/officeart/2005/8/layout/hierarchy2"/>
    <dgm:cxn modelId="{C638F945-AEF0-47EB-AA4E-014DE810482F}" type="presParOf" srcId="{BAE664DB-AEC1-4E31-99B6-104E774A9CF4}" destId="{D67B1BB6-3C82-4AA0-8E4C-D0C879BC8D81}" srcOrd="0" destOrd="0" presId="urn:microsoft.com/office/officeart/2005/8/layout/hierarchy2"/>
    <dgm:cxn modelId="{46BDE10A-C81A-4684-BE56-7ECE9274EB9E}" type="presParOf" srcId="{BAE664DB-AEC1-4E31-99B6-104E774A9CF4}" destId="{F8D0326F-CE28-4173-B99E-644F9729A2E1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963477C-B562-47B5-80B5-CB205D92040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E7C223E-36C3-4CAB-9907-E1AA61FE3B17}">
      <dgm:prSet/>
      <dgm:spPr/>
      <dgm:t>
        <a:bodyPr/>
        <a:lstStyle/>
        <a:p>
          <a:r>
            <a:rPr lang="en-US" b="0" dirty="0"/>
            <a:t>To compare model performance visually, I plotted bar charts for each evaluation metric:</a:t>
          </a:r>
          <a:endParaRPr lang="en-GB" b="0" dirty="0"/>
        </a:p>
      </dgm:t>
    </dgm:pt>
    <dgm:pt modelId="{6C25CEB3-E4B5-46DD-A553-C66D59B52FFD}" type="parTrans" cxnId="{479210C8-036D-45EB-A36E-BB1CA9CFE3CE}">
      <dgm:prSet/>
      <dgm:spPr/>
      <dgm:t>
        <a:bodyPr/>
        <a:lstStyle/>
        <a:p>
          <a:endParaRPr lang="en-GB"/>
        </a:p>
      </dgm:t>
    </dgm:pt>
    <dgm:pt modelId="{ABD1A1FA-2FA4-4332-990F-90FF1A429C80}" type="sibTrans" cxnId="{479210C8-036D-45EB-A36E-BB1CA9CFE3CE}">
      <dgm:prSet/>
      <dgm:spPr/>
      <dgm:t>
        <a:bodyPr/>
        <a:lstStyle/>
        <a:p>
          <a:endParaRPr lang="en-GB"/>
        </a:p>
      </dgm:t>
    </dgm:pt>
    <dgm:pt modelId="{699BFCF7-7B88-450A-857C-FE5F5B60C7E3}">
      <dgm:prSet/>
      <dgm:spPr/>
      <dgm:t>
        <a:bodyPr/>
        <a:lstStyle/>
        <a:p>
          <a:r>
            <a:rPr lang="en-US" b="0"/>
            <a:t>R² Score → Higher is better</a:t>
          </a:r>
          <a:endParaRPr lang="en-GB" b="0"/>
        </a:p>
      </dgm:t>
    </dgm:pt>
    <dgm:pt modelId="{52FE0037-91FA-43C1-9E36-F683596BF129}" type="parTrans" cxnId="{EEF0C1A4-45F3-4BDB-BFAD-363A0BBFEC9A}">
      <dgm:prSet/>
      <dgm:spPr/>
      <dgm:t>
        <a:bodyPr/>
        <a:lstStyle/>
        <a:p>
          <a:endParaRPr lang="en-GB"/>
        </a:p>
      </dgm:t>
    </dgm:pt>
    <dgm:pt modelId="{21F3D6C1-6F3A-420F-BC4E-5A40AC386E92}" type="sibTrans" cxnId="{EEF0C1A4-45F3-4BDB-BFAD-363A0BBFEC9A}">
      <dgm:prSet/>
      <dgm:spPr/>
      <dgm:t>
        <a:bodyPr/>
        <a:lstStyle/>
        <a:p>
          <a:endParaRPr lang="en-GB"/>
        </a:p>
      </dgm:t>
    </dgm:pt>
    <dgm:pt modelId="{5D54C60C-92AA-428C-B8DF-DBA946715E16}">
      <dgm:prSet/>
      <dgm:spPr/>
      <dgm:t>
        <a:bodyPr/>
        <a:lstStyle/>
        <a:p>
          <a:r>
            <a:rPr lang="en-US" b="0"/>
            <a:t>RMSE &amp; MAE → Lower is better</a:t>
          </a:r>
          <a:endParaRPr lang="en-GB" b="0"/>
        </a:p>
      </dgm:t>
    </dgm:pt>
    <dgm:pt modelId="{13410BB5-5AFE-4336-9D7A-F211902FE5C1}" type="parTrans" cxnId="{61084529-BF38-488C-A041-0905F70A6719}">
      <dgm:prSet/>
      <dgm:spPr/>
      <dgm:t>
        <a:bodyPr/>
        <a:lstStyle/>
        <a:p>
          <a:endParaRPr lang="en-GB"/>
        </a:p>
      </dgm:t>
    </dgm:pt>
    <dgm:pt modelId="{713BD745-0922-4962-A705-BA0FD618659D}" type="sibTrans" cxnId="{61084529-BF38-488C-A041-0905F70A6719}">
      <dgm:prSet/>
      <dgm:spPr/>
      <dgm:t>
        <a:bodyPr/>
        <a:lstStyle/>
        <a:p>
          <a:endParaRPr lang="en-GB"/>
        </a:p>
      </dgm:t>
    </dgm:pt>
    <dgm:pt modelId="{0D706B99-8C6D-4176-832D-22310F2DAF5B}">
      <dgm:prSet/>
      <dgm:spPr/>
      <dgm:t>
        <a:bodyPr/>
        <a:lstStyle/>
        <a:p>
          <a:r>
            <a:rPr lang="en-US" b="0"/>
            <a:t>Gradient Boosting consistently outperformed others, achieving:</a:t>
          </a:r>
          <a:endParaRPr lang="en-GB" b="0"/>
        </a:p>
      </dgm:t>
    </dgm:pt>
    <dgm:pt modelId="{F65C5C0A-0035-44B3-B353-4621BA5DCF03}" type="parTrans" cxnId="{F3BA68E1-D5C0-4F4E-8AE7-91557A2DF61F}">
      <dgm:prSet/>
      <dgm:spPr/>
      <dgm:t>
        <a:bodyPr/>
        <a:lstStyle/>
        <a:p>
          <a:endParaRPr lang="en-GB"/>
        </a:p>
      </dgm:t>
    </dgm:pt>
    <dgm:pt modelId="{8131A6A6-CB73-4BC9-AED6-8391D6487FAE}" type="sibTrans" cxnId="{F3BA68E1-D5C0-4F4E-8AE7-91557A2DF61F}">
      <dgm:prSet/>
      <dgm:spPr/>
      <dgm:t>
        <a:bodyPr/>
        <a:lstStyle/>
        <a:p>
          <a:endParaRPr lang="en-GB"/>
        </a:p>
      </dgm:t>
    </dgm:pt>
    <dgm:pt modelId="{575CC7A4-848A-4790-85A0-90FA9BA81C36}">
      <dgm:prSet/>
      <dgm:spPr/>
      <dgm:t>
        <a:bodyPr/>
        <a:lstStyle/>
        <a:p>
          <a:r>
            <a:rPr lang="en-US" b="0" dirty="0"/>
            <a:t>R² ≈ 0.92</a:t>
          </a:r>
          <a:endParaRPr lang="en-GB" b="0" dirty="0"/>
        </a:p>
      </dgm:t>
    </dgm:pt>
    <dgm:pt modelId="{67D3BE00-3ACE-4ABC-9CFD-75298F63B885}" type="parTrans" cxnId="{5334C8DD-7231-4689-BF39-D7BD6E7CB9F2}">
      <dgm:prSet/>
      <dgm:spPr/>
      <dgm:t>
        <a:bodyPr/>
        <a:lstStyle/>
        <a:p>
          <a:endParaRPr lang="en-GB"/>
        </a:p>
      </dgm:t>
    </dgm:pt>
    <dgm:pt modelId="{94A82751-3429-4513-98E4-3620FFE86940}" type="sibTrans" cxnId="{5334C8DD-7231-4689-BF39-D7BD6E7CB9F2}">
      <dgm:prSet/>
      <dgm:spPr/>
      <dgm:t>
        <a:bodyPr/>
        <a:lstStyle/>
        <a:p>
          <a:endParaRPr lang="en-GB"/>
        </a:p>
      </dgm:t>
    </dgm:pt>
    <dgm:pt modelId="{0FC967A4-5B93-40FE-A48C-359100A4F51D}">
      <dgm:prSet/>
      <dgm:spPr/>
      <dgm:t>
        <a:bodyPr/>
        <a:lstStyle/>
        <a:p>
          <a:r>
            <a:rPr lang="en-US" b="0" dirty="0"/>
            <a:t>RMSE ≈ 173</a:t>
          </a:r>
          <a:endParaRPr lang="en-GB" b="0" dirty="0"/>
        </a:p>
      </dgm:t>
    </dgm:pt>
    <dgm:pt modelId="{BD358778-1106-4CD0-A3B3-D2293C92089D}" type="parTrans" cxnId="{DD566ECB-2E0C-45D7-959F-86B6132E38F4}">
      <dgm:prSet/>
      <dgm:spPr/>
      <dgm:t>
        <a:bodyPr/>
        <a:lstStyle/>
        <a:p>
          <a:endParaRPr lang="en-GB"/>
        </a:p>
      </dgm:t>
    </dgm:pt>
    <dgm:pt modelId="{DE436C78-EB14-4426-AB85-82DEFE3A69C9}" type="sibTrans" cxnId="{DD566ECB-2E0C-45D7-959F-86B6132E38F4}">
      <dgm:prSet/>
      <dgm:spPr/>
      <dgm:t>
        <a:bodyPr/>
        <a:lstStyle/>
        <a:p>
          <a:endParaRPr lang="en-GB"/>
        </a:p>
      </dgm:t>
    </dgm:pt>
    <dgm:pt modelId="{41A1E0FD-E83A-4AF8-8174-85402BD2A34F}">
      <dgm:prSet/>
      <dgm:spPr/>
      <dgm:t>
        <a:bodyPr/>
        <a:lstStyle/>
        <a:p>
          <a:r>
            <a:rPr lang="en-US" b="0" dirty="0"/>
            <a:t>MAE ≈ 109</a:t>
          </a:r>
          <a:endParaRPr lang="en-GB" b="0" dirty="0"/>
        </a:p>
      </dgm:t>
    </dgm:pt>
    <dgm:pt modelId="{02D9B0B2-4931-4CE7-95DC-EA9021EBA28B}" type="parTrans" cxnId="{03D50F15-EFA7-4A7E-BA87-B25663EA38C8}">
      <dgm:prSet/>
      <dgm:spPr/>
      <dgm:t>
        <a:bodyPr/>
        <a:lstStyle/>
        <a:p>
          <a:endParaRPr lang="en-GB"/>
        </a:p>
      </dgm:t>
    </dgm:pt>
    <dgm:pt modelId="{04D2FDB1-8321-486F-89EB-5A02D3F88B4F}" type="sibTrans" cxnId="{03D50F15-EFA7-4A7E-BA87-B25663EA38C8}">
      <dgm:prSet/>
      <dgm:spPr/>
      <dgm:t>
        <a:bodyPr/>
        <a:lstStyle/>
        <a:p>
          <a:endParaRPr lang="en-GB"/>
        </a:p>
      </dgm:t>
    </dgm:pt>
    <dgm:pt modelId="{67608B8C-824E-4282-8F0A-76A80E3A2ACB}" type="pres">
      <dgm:prSet presAssocID="{E963477C-B562-47B5-80B5-CB205D92040E}" presName="linear" presStyleCnt="0">
        <dgm:presLayoutVars>
          <dgm:animLvl val="lvl"/>
          <dgm:resizeHandles val="exact"/>
        </dgm:presLayoutVars>
      </dgm:prSet>
      <dgm:spPr/>
    </dgm:pt>
    <dgm:pt modelId="{D998CCD3-C85A-4229-AE3A-0C1B0B8A4551}" type="pres">
      <dgm:prSet presAssocID="{EE7C223E-36C3-4CAB-9907-E1AA61FE3B1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96A16A7-00A4-4BD6-8401-47ED0220B886}" type="pres">
      <dgm:prSet presAssocID="{EE7C223E-36C3-4CAB-9907-E1AA61FE3B17}" presName="childText" presStyleLbl="revTx" presStyleIdx="0" presStyleCnt="2">
        <dgm:presLayoutVars>
          <dgm:bulletEnabled val="1"/>
        </dgm:presLayoutVars>
      </dgm:prSet>
      <dgm:spPr/>
    </dgm:pt>
    <dgm:pt modelId="{706DF918-A40A-43A6-BEFF-79273657395A}" type="pres">
      <dgm:prSet presAssocID="{0D706B99-8C6D-4176-832D-22310F2DAF5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E68FDF52-BDC9-4625-B024-963065FC82E2}" type="pres">
      <dgm:prSet presAssocID="{0D706B99-8C6D-4176-832D-22310F2DAF5B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AF60AE0A-9242-4B24-8913-37FC4135A1A6}" type="presOf" srcId="{41A1E0FD-E83A-4AF8-8174-85402BD2A34F}" destId="{E68FDF52-BDC9-4625-B024-963065FC82E2}" srcOrd="0" destOrd="2" presId="urn:microsoft.com/office/officeart/2005/8/layout/vList2"/>
    <dgm:cxn modelId="{03D50F15-EFA7-4A7E-BA87-B25663EA38C8}" srcId="{0D706B99-8C6D-4176-832D-22310F2DAF5B}" destId="{41A1E0FD-E83A-4AF8-8174-85402BD2A34F}" srcOrd="2" destOrd="0" parTransId="{02D9B0B2-4931-4CE7-95DC-EA9021EBA28B}" sibTransId="{04D2FDB1-8321-486F-89EB-5A02D3F88B4F}"/>
    <dgm:cxn modelId="{61084529-BF38-488C-A041-0905F70A6719}" srcId="{EE7C223E-36C3-4CAB-9907-E1AA61FE3B17}" destId="{5D54C60C-92AA-428C-B8DF-DBA946715E16}" srcOrd="1" destOrd="0" parTransId="{13410BB5-5AFE-4336-9D7A-F211902FE5C1}" sibTransId="{713BD745-0922-4962-A705-BA0FD618659D}"/>
    <dgm:cxn modelId="{3C06442E-2690-4FE6-9DA0-3EBCD3331E7B}" type="presOf" srcId="{0FC967A4-5B93-40FE-A48C-359100A4F51D}" destId="{E68FDF52-BDC9-4625-B024-963065FC82E2}" srcOrd="0" destOrd="1" presId="urn:microsoft.com/office/officeart/2005/8/layout/vList2"/>
    <dgm:cxn modelId="{11047D3B-FC47-420C-8E3A-AC4E32E9DFFD}" type="presOf" srcId="{699BFCF7-7B88-450A-857C-FE5F5B60C7E3}" destId="{196A16A7-00A4-4BD6-8401-47ED0220B886}" srcOrd="0" destOrd="0" presId="urn:microsoft.com/office/officeart/2005/8/layout/vList2"/>
    <dgm:cxn modelId="{2C99F53F-1490-45D9-984F-A61A9A653A5A}" type="presOf" srcId="{E963477C-B562-47B5-80B5-CB205D92040E}" destId="{67608B8C-824E-4282-8F0A-76A80E3A2ACB}" srcOrd="0" destOrd="0" presId="urn:microsoft.com/office/officeart/2005/8/layout/vList2"/>
    <dgm:cxn modelId="{777FF341-1C4A-44AB-B97E-BC2A68AA8416}" type="presOf" srcId="{0D706B99-8C6D-4176-832D-22310F2DAF5B}" destId="{706DF918-A40A-43A6-BEFF-79273657395A}" srcOrd="0" destOrd="0" presId="urn:microsoft.com/office/officeart/2005/8/layout/vList2"/>
    <dgm:cxn modelId="{BDE08A93-F268-4E3D-9802-23B2F5BF3916}" type="presOf" srcId="{575CC7A4-848A-4790-85A0-90FA9BA81C36}" destId="{E68FDF52-BDC9-4625-B024-963065FC82E2}" srcOrd="0" destOrd="0" presId="urn:microsoft.com/office/officeart/2005/8/layout/vList2"/>
    <dgm:cxn modelId="{C4259B96-30E4-4823-9FBE-C2D0D95C83AC}" type="presOf" srcId="{EE7C223E-36C3-4CAB-9907-E1AA61FE3B17}" destId="{D998CCD3-C85A-4229-AE3A-0C1B0B8A4551}" srcOrd="0" destOrd="0" presId="urn:microsoft.com/office/officeart/2005/8/layout/vList2"/>
    <dgm:cxn modelId="{EEF0C1A4-45F3-4BDB-BFAD-363A0BBFEC9A}" srcId="{EE7C223E-36C3-4CAB-9907-E1AA61FE3B17}" destId="{699BFCF7-7B88-450A-857C-FE5F5B60C7E3}" srcOrd="0" destOrd="0" parTransId="{52FE0037-91FA-43C1-9E36-F683596BF129}" sibTransId="{21F3D6C1-6F3A-420F-BC4E-5A40AC386E92}"/>
    <dgm:cxn modelId="{030866C4-612A-4EBB-A5BB-11D12F408B41}" type="presOf" srcId="{5D54C60C-92AA-428C-B8DF-DBA946715E16}" destId="{196A16A7-00A4-4BD6-8401-47ED0220B886}" srcOrd="0" destOrd="1" presId="urn:microsoft.com/office/officeart/2005/8/layout/vList2"/>
    <dgm:cxn modelId="{479210C8-036D-45EB-A36E-BB1CA9CFE3CE}" srcId="{E963477C-B562-47B5-80B5-CB205D92040E}" destId="{EE7C223E-36C3-4CAB-9907-E1AA61FE3B17}" srcOrd="0" destOrd="0" parTransId="{6C25CEB3-E4B5-46DD-A553-C66D59B52FFD}" sibTransId="{ABD1A1FA-2FA4-4332-990F-90FF1A429C80}"/>
    <dgm:cxn modelId="{DD566ECB-2E0C-45D7-959F-86B6132E38F4}" srcId="{0D706B99-8C6D-4176-832D-22310F2DAF5B}" destId="{0FC967A4-5B93-40FE-A48C-359100A4F51D}" srcOrd="1" destOrd="0" parTransId="{BD358778-1106-4CD0-A3B3-D2293C92089D}" sibTransId="{DE436C78-EB14-4426-AB85-82DEFE3A69C9}"/>
    <dgm:cxn modelId="{5334C8DD-7231-4689-BF39-D7BD6E7CB9F2}" srcId="{0D706B99-8C6D-4176-832D-22310F2DAF5B}" destId="{575CC7A4-848A-4790-85A0-90FA9BA81C36}" srcOrd="0" destOrd="0" parTransId="{67D3BE00-3ACE-4ABC-9CFD-75298F63B885}" sibTransId="{94A82751-3429-4513-98E4-3620FFE86940}"/>
    <dgm:cxn modelId="{F3BA68E1-D5C0-4F4E-8AE7-91557A2DF61F}" srcId="{E963477C-B562-47B5-80B5-CB205D92040E}" destId="{0D706B99-8C6D-4176-832D-22310F2DAF5B}" srcOrd="1" destOrd="0" parTransId="{F65C5C0A-0035-44B3-B353-4621BA5DCF03}" sibTransId="{8131A6A6-CB73-4BC9-AED6-8391D6487FAE}"/>
    <dgm:cxn modelId="{28991A3D-23CB-4BFA-AFFC-47BCE0E81CA6}" type="presParOf" srcId="{67608B8C-824E-4282-8F0A-76A80E3A2ACB}" destId="{D998CCD3-C85A-4229-AE3A-0C1B0B8A4551}" srcOrd="0" destOrd="0" presId="urn:microsoft.com/office/officeart/2005/8/layout/vList2"/>
    <dgm:cxn modelId="{185C43BD-CBB9-4397-835F-470FB8A3B78B}" type="presParOf" srcId="{67608B8C-824E-4282-8F0A-76A80E3A2ACB}" destId="{196A16A7-00A4-4BD6-8401-47ED0220B886}" srcOrd="1" destOrd="0" presId="urn:microsoft.com/office/officeart/2005/8/layout/vList2"/>
    <dgm:cxn modelId="{11D40FD5-187D-4A79-9A70-E30DDA895340}" type="presParOf" srcId="{67608B8C-824E-4282-8F0A-76A80E3A2ACB}" destId="{706DF918-A40A-43A6-BEFF-79273657395A}" srcOrd="2" destOrd="0" presId="urn:microsoft.com/office/officeart/2005/8/layout/vList2"/>
    <dgm:cxn modelId="{2F5662E5-F986-4999-89FC-1202821514EE}" type="presParOf" srcId="{67608B8C-824E-4282-8F0A-76A80E3A2ACB}" destId="{E68FDF52-BDC9-4625-B024-963065FC82E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8025CA7-289E-441E-8DDB-47895AD7726C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236270E-06F5-42D0-B85D-40C13594311C}">
      <dgm:prSet/>
      <dgm:spPr/>
      <dgm:t>
        <a:bodyPr/>
        <a:lstStyle/>
        <a:p>
          <a:r>
            <a:rPr lang="en-US" b="1" dirty="0"/>
            <a:t>Residual plots reveal prediction errors and biases.</a:t>
          </a:r>
        </a:p>
      </dgm:t>
    </dgm:pt>
    <dgm:pt modelId="{6456F7C1-E22E-4FA9-BF52-D02923993FC6}" type="parTrans" cxnId="{BB5FCA0C-2776-4B4E-B16F-9C6D1BB01C2C}">
      <dgm:prSet/>
      <dgm:spPr/>
      <dgm:t>
        <a:bodyPr/>
        <a:lstStyle/>
        <a:p>
          <a:endParaRPr lang="en-US"/>
        </a:p>
      </dgm:t>
    </dgm:pt>
    <dgm:pt modelId="{809CA156-BF3A-4BE0-B5DB-427B52CF48DE}" type="sibTrans" cxnId="{BB5FCA0C-2776-4B4E-B16F-9C6D1BB01C2C}">
      <dgm:prSet/>
      <dgm:spPr/>
      <dgm:t>
        <a:bodyPr/>
        <a:lstStyle/>
        <a:p>
          <a:endParaRPr lang="en-US"/>
        </a:p>
      </dgm:t>
    </dgm:pt>
    <dgm:pt modelId="{2ABC4A40-B87D-44BA-A85F-2B0C4F5D2EE8}">
      <dgm:prSet/>
      <dgm:spPr/>
      <dgm:t>
        <a:bodyPr/>
        <a:lstStyle/>
        <a:p>
          <a:r>
            <a:rPr lang="en-US" b="1" dirty="0"/>
            <a:t>Good models have residuals centered around 0</a:t>
          </a:r>
        </a:p>
      </dgm:t>
    </dgm:pt>
    <dgm:pt modelId="{114CAC32-C993-4251-BE29-BE82501A606D}" type="parTrans" cxnId="{F62E1948-2B61-44A3-B61D-5367A67FFB81}">
      <dgm:prSet/>
      <dgm:spPr/>
      <dgm:t>
        <a:bodyPr/>
        <a:lstStyle/>
        <a:p>
          <a:endParaRPr lang="en-US"/>
        </a:p>
      </dgm:t>
    </dgm:pt>
    <dgm:pt modelId="{75EF4200-6083-4961-A6E7-215D9F57A151}" type="sibTrans" cxnId="{F62E1948-2B61-44A3-B61D-5367A67FFB81}">
      <dgm:prSet/>
      <dgm:spPr/>
      <dgm:t>
        <a:bodyPr/>
        <a:lstStyle/>
        <a:p>
          <a:endParaRPr lang="en-US"/>
        </a:p>
      </dgm:t>
    </dgm:pt>
    <dgm:pt modelId="{C7D2BE06-274A-43E2-8B14-3460FC744164}">
      <dgm:prSet/>
      <dgm:spPr/>
      <dgm:t>
        <a:bodyPr/>
        <a:lstStyle/>
        <a:p>
          <a:r>
            <a:rPr lang="en-US" b="1" dirty="0"/>
            <a:t>Poor models show patterns or skewed residuals</a:t>
          </a:r>
        </a:p>
      </dgm:t>
    </dgm:pt>
    <dgm:pt modelId="{8E1B6F01-2C06-4D36-A3EE-2BD7F5194B92}" type="parTrans" cxnId="{9E1091F8-BA90-4674-BC40-8549F09E6FA3}">
      <dgm:prSet/>
      <dgm:spPr/>
      <dgm:t>
        <a:bodyPr/>
        <a:lstStyle/>
        <a:p>
          <a:endParaRPr lang="en-US"/>
        </a:p>
      </dgm:t>
    </dgm:pt>
    <dgm:pt modelId="{BD558F98-524E-44CD-8216-36E689F37C6C}" type="sibTrans" cxnId="{9E1091F8-BA90-4674-BC40-8549F09E6FA3}">
      <dgm:prSet/>
      <dgm:spPr/>
      <dgm:t>
        <a:bodyPr/>
        <a:lstStyle/>
        <a:p>
          <a:endParaRPr lang="en-US"/>
        </a:p>
      </dgm:t>
    </dgm:pt>
    <dgm:pt modelId="{DFE52770-389A-4507-85F8-E7557F276AF2}">
      <dgm:prSet/>
      <dgm:spPr/>
      <dgm:t>
        <a:bodyPr/>
        <a:lstStyle/>
        <a:p>
          <a:r>
            <a:rPr lang="en-US" b="1" dirty="0"/>
            <a:t>Gradient Boosting had tight, symmetric residuals</a:t>
          </a:r>
          <a:br>
            <a:rPr lang="en-US" b="1" dirty="0"/>
          </a:br>
          <a:r>
            <a:rPr lang="en-US" b="1" dirty="0"/>
            <a:t> Ridge Regression showed wide scatter and bias</a:t>
          </a:r>
        </a:p>
      </dgm:t>
    </dgm:pt>
    <dgm:pt modelId="{C547B772-9965-4859-9D0F-F3E42CE24FC2}" type="parTrans" cxnId="{43FE55F5-6DF4-4294-BBEE-6E4CB42428D1}">
      <dgm:prSet/>
      <dgm:spPr/>
      <dgm:t>
        <a:bodyPr/>
        <a:lstStyle/>
        <a:p>
          <a:endParaRPr lang="en-US"/>
        </a:p>
      </dgm:t>
    </dgm:pt>
    <dgm:pt modelId="{745AD5A2-1CA2-45B4-9AF0-C15F91C747B3}" type="sibTrans" cxnId="{43FE55F5-6DF4-4294-BBEE-6E4CB42428D1}">
      <dgm:prSet/>
      <dgm:spPr/>
      <dgm:t>
        <a:bodyPr/>
        <a:lstStyle/>
        <a:p>
          <a:endParaRPr lang="en-US"/>
        </a:p>
      </dgm:t>
    </dgm:pt>
    <dgm:pt modelId="{56CE868C-EC7D-48A2-8196-B7AB92787FC9}" type="pres">
      <dgm:prSet presAssocID="{38025CA7-289E-441E-8DDB-47895AD7726C}" presName="diagram" presStyleCnt="0">
        <dgm:presLayoutVars>
          <dgm:dir/>
          <dgm:resizeHandles val="exact"/>
        </dgm:presLayoutVars>
      </dgm:prSet>
      <dgm:spPr/>
    </dgm:pt>
    <dgm:pt modelId="{1144C84B-D6AE-496F-B84C-0E9CE7F770D0}" type="pres">
      <dgm:prSet presAssocID="{9236270E-06F5-42D0-B85D-40C13594311C}" presName="node" presStyleLbl="node1" presStyleIdx="0" presStyleCnt="4">
        <dgm:presLayoutVars>
          <dgm:bulletEnabled val="1"/>
        </dgm:presLayoutVars>
      </dgm:prSet>
      <dgm:spPr/>
    </dgm:pt>
    <dgm:pt modelId="{9E787658-0C6F-4227-91EC-6273348D4D57}" type="pres">
      <dgm:prSet presAssocID="{809CA156-BF3A-4BE0-B5DB-427B52CF48DE}" presName="sibTrans" presStyleCnt="0"/>
      <dgm:spPr/>
    </dgm:pt>
    <dgm:pt modelId="{68DE092B-1672-455F-8E01-2567C781CFBE}" type="pres">
      <dgm:prSet presAssocID="{2ABC4A40-B87D-44BA-A85F-2B0C4F5D2EE8}" presName="node" presStyleLbl="node1" presStyleIdx="1" presStyleCnt="4">
        <dgm:presLayoutVars>
          <dgm:bulletEnabled val="1"/>
        </dgm:presLayoutVars>
      </dgm:prSet>
      <dgm:spPr/>
    </dgm:pt>
    <dgm:pt modelId="{E8ECA81C-D959-4888-A121-0CD2DD7BE1CD}" type="pres">
      <dgm:prSet presAssocID="{75EF4200-6083-4961-A6E7-215D9F57A151}" presName="sibTrans" presStyleCnt="0"/>
      <dgm:spPr/>
    </dgm:pt>
    <dgm:pt modelId="{9675CE28-E02C-42D2-9983-19109E76A110}" type="pres">
      <dgm:prSet presAssocID="{C7D2BE06-274A-43E2-8B14-3460FC744164}" presName="node" presStyleLbl="node1" presStyleIdx="2" presStyleCnt="4">
        <dgm:presLayoutVars>
          <dgm:bulletEnabled val="1"/>
        </dgm:presLayoutVars>
      </dgm:prSet>
      <dgm:spPr/>
    </dgm:pt>
    <dgm:pt modelId="{18C21A48-2C78-4349-BAA8-3B2DA8CFAC46}" type="pres">
      <dgm:prSet presAssocID="{BD558F98-524E-44CD-8216-36E689F37C6C}" presName="sibTrans" presStyleCnt="0"/>
      <dgm:spPr/>
    </dgm:pt>
    <dgm:pt modelId="{F9922578-E383-48C5-9C91-8FF98D02D362}" type="pres">
      <dgm:prSet presAssocID="{DFE52770-389A-4507-85F8-E7557F276AF2}" presName="node" presStyleLbl="node1" presStyleIdx="3" presStyleCnt="4">
        <dgm:presLayoutVars>
          <dgm:bulletEnabled val="1"/>
        </dgm:presLayoutVars>
      </dgm:prSet>
      <dgm:spPr/>
    </dgm:pt>
  </dgm:ptLst>
  <dgm:cxnLst>
    <dgm:cxn modelId="{E88FE703-E85B-4C34-A34F-89E612893568}" type="presOf" srcId="{C7D2BE06-274A-43E2-8B14-3460FC744164}" destId="{9675CE28-E02C-42D2-9983-19109E76A110}" srcOrd="0" destOrd="0" presId="urn:microsoft.com/office/officeart/2005/8/layout/default"/>
    <dgm:cxn modelId="{BB5FCA0C-2776-4B4E-B16F-9C6D1BB01C2C}" srcId="{38025CA7-289E-441E-8DDB-47895AD7726C}" destId="{9236270E-06F5-42D0-B85D-40C13594311C}" srcOrd="0" destOrd="0" parTransId="{6456F7C1-E22E-4FA9-BF52-D02923993FC6}" sibTransId="{809CA156-BF3A-4BE0-B5DB-427B52CF48DE}"/>
    <dgm:cxn modelId="{3B875A14-40DB-408D-B78F-34ADAA0B55D3}" type="presOf" srcId="{38025CA7-289E-441E-8DDB-47895AD7726C}" destId="{56CE868C-EC7D-48A2-8196-B7AB92787FC9}" srcOrd="0" destOrd="0" presId="urn:microsoft.com/office/officeart/2005/8/layout/default"/>
    <dgm:cxn modelId="{F62E1948-2B61-44A3-B61D-5367A67FFB81}" srcId="{38025CA7-289E-441E-8DDB-47895AD7726C}" destId="{2ABC4A40-B87D-44BA-A85F-2B0C4F5D2EE8}" srcOrd="1" destOrd="0" parTransId="{114CAC32-C993-4251-BE29-BE82501A606D}" sibTransId="{75EF4200-6083-4961-A6E7-215D9F57A151}"/>
    <dgm:cxn modelId="{E6692C55-31D6-4DC4-8528-BD3A4FDA5FC5}" type="presOf" srcId="{DFE52770-389A-4507-85F8-E7557F276AF2}" destId="{F9922578-E383-48C5-9C91-8FF98D02D362}" srcOrd="0" destOrd="0" presId="urn:microsoft.com/office/officeart/2005/8/layout/default"/>
    <dgm:cxn modelId="{CF38A88E-30E2-4955-B207-94D99A2B40D8}" type="presOf" srcId="{9236270E-06F5-42D0-B85D-40C13594311C}" destId="{1144C84B-D6AE-496F-B84C-0E9CE7F770D0}" srcOrd="0" destOrd="0" presId="urn:microsoft.com/office/officeart/2005/8/layout/default"/>
    <dgm:cxn modelId="{EC0449C2-C3D2-4071-A656-E1938592ED5C}" type="presOf" srcId="{2ABC4A40-B87D-44BA-A85F-2B0C4F5D2EE8}" destId="{68DE092B-1672-455F-8E01-2567C781CFBE}" srcOrd="0" destOrd="0" presId="urn:microsoft.com/office/officeart/2005/8/layout/default"/>
    <dgm:cxn modelId="{43FE55F5-6DF4-4294-BBEE-6E4CB42428D1}" srcId="{38025CA7-289E-441E-8DDB-47895AD7726C}" destId="{DFE52770-389A-4507-85F8-E7557F276AF2}" srcOrd="3" destOrd="0" parTransId="{C547B772-9965-4859-9D0F-F3E42CE24FC2}" sibTransId="{745AD5A2-1CA2-45B4-9AF0-C15F91C747B3}"/>
    <dgm:cxn modelId="{9E1091F8-BA90-4674-BC40-8549F09E6FA3}" srcId="{38025CA7-289E-441E-8DDB-47895AD7726C}" destId="{C7D2BE06-274A-43E2-8B14-3460FC744164}" srcOrd="2" destOrd="0" parTransId="{8E1B6F01-2C06-4D36-A3EE-2BD7F5194B92}" sibTransId="{BD558F98-524E-44CD-8216-36E689F37C6C}"/>
    <dgm:cxn modelId="{259175F4-AB6A-48D6-B232-678B9186FA14}" type="presParOf" srcId="{56CE868C-EC7D-48A2-8196-B7AB92787FC9}" destId="{1144C84B-D6AE-496F-B84C-0E9CE7F770D0}" srcOrd="0" destOrd="0" presId="urn:microsoft.com/office/officeart/2005/8/layout/default"/>
    <dgm:cxn modelId="{10D4AD85-DDED-49EB-B2DF-BFC9689BEB08}" type="presParOf" srcId="{56CE868C-EC7D-48A2-8196-B7AB92787FC9}" destId="{9E787658-0C6F-4227-91EC-6273348D4D57}" srcOrd="1" destOrd="0" presId="urn:microsoft.com/office/officeart/2005/8/layout/default"/>
    <dgm:cxn modelId="{24B935B9-37C5-4F5C-B4CC-EF07E474A372}" type="presParOf" srcId="{56CE868C-EC7D-48A2-8196-B7AB92787FC9}" destId="{68DE092B-1672-455F-8E01-2567C781CFBE}" srcOrd="2" destOrd="0" presId="urn:microsoft.com/office/officeart/2005/8/layout/default"/>
    <dgm:cxn modelId="{DDEAB458-1870-4082-8798-F77D18BD9150}" type="presParOf" srcId="{56CE868C-EC7D-48A2-8196-B7AB92787FC9}" destId="{E8ECA81C-D959-4888-A121-0CD2DD7BE1CD}" srcOrd="3" destOrd="0" presId="urn:microsoft.com/office/officeart/2005/8/layout/default"/>
    <dgm:cxn modelId="{FBFD63FB-DA03-4D61-B2CA-A255D94DD3EE}" type="presParOf" srcId="{56CE868C-EC7D-48A2-8196-B7AB92787FC9}" destId="{9675CE28-E02C-42D2-9983-19109E76A110}" srcOrd="4" destOrd="0" presId="urn:microsoft.com/office/officeart/2005/8/layout/default"/>
    <dgm:cxn modelId="{8D780E16-5B3B-469E-9280-26FB64BBBEDA}" type="presParOf" srcId="{56CE868C-EC7D-48A2-8196-B7AB92787FC9}" destId="{18C21A48-2C78-4349-BAA8-3B2DA8CFAC46}" srcOrd="5" destOrd="0" presId="urn:microsoft.com/office/officeart/2005/8/layout/default"/>
    <dgm:cxn modelId="{846848A6-3CAF-4144-8A1A-DF9012367CF1}" type="presParOf" srcId="{56CE868C-EC7D-48A2-8196-B7AB92787FC9}" destId="{F9922578-E383-48C5-9C91-8FF98D02D362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D250D1E-C955-48FE-9679-2C156906DC05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EEB2006-F53F-4569-8549-0F59615A494F}">
      <dgm:prSet/>
      <dgm:spPr/>
      <dgm:t>
        <a:bodyPr/>
        <a:lstStyle/>
        <a:p>
          <a:r>
            <a:rPr lang="en-US" b="1" dirty="0"/>
            <a:t>Feature importance reveals what the model learns from</a:t>
          </a:r>
        </a:p>
      </dgm:t>
    </dgm:pt>
    <dgm:pt modelId="{596C459C-84DB-450A-A5C4-501102537265}" type="parTrans" cxnId="{4DD42896-3577-4BD4-82BC-E8419C832366}">
      <dgm:prSet/>
      <dgm:spPr/>
      <dgm:t>
        <a:bodyPr/>
        <a:lstStyle/>
        <a:p>
          <a:endParaRPr lang="en-US"/>
        </a:p>
      </dgm:t>
    </dgm:pt>
    <dgm:pt modelId="{851DE680-3C6D-4114-8A60-45E14CA36E75}" type="sibTrans" cxnId="{4DD42896-3577-4BD4-82BC-E8419C832366}">
      <dgm:prSet/>
      <dgm:spPr/>
      <dgm:t>
        <a:bodyPr/>
        <a:lstStyle/>
        <a:p>
          <a:endParaRPr lang="en-US"/>
        </a:p>
      </dgm:t>
    </dgm:pt>
    <dgm:pt modelId="{91A6D7B3-80CE-4E61-A2D7-63F60FE9A149}">
      <dgm:prSet/>
      <dgm:spPr/>
      <dgm:t>
        <a:bodyPr/>
        <a:lstStyle/>
        <a:p>
          <a:r>
            <a:rPr lang="en-US" b="1" dirty="0"/>
            <a:t>Hour and Temperature were most influential</a:t>
          </a:r>
        </a:p>
      </dgm:t>
    </dgm:pt>
    <dgm:pt modelId="{9054FB27-4BFA-4FEC-A12C-19AE4C36A048}" type="parTrans" cxnId="{957EE8C6-DB6C-49D5-A23D-8A4DD2BE7740}">
      <dgm:prSet/>
      <dgm:spPr/>
      <dgm:t>
        <a:bodyPr/>
        <a:lstStyle/>
        <a:p>
          <a:endParaRPr lang="en-US"/>
        </a:p>
      </dgm:t>
    </dgm:pt>
    <dgm:pt modelId="{C18E3387-7F9C-44DC-B139-AC8AE70BFCA3}" type="sibTrans" cxnId="{957EE8C6-DB6C-49D5-A23D-8A4DD2BE7740}">
      <dgm:prSet/>
      <dgm:spPr/>
      <dgm:t>
        <a:bodyPr/>
        <a:lstStyle/>
        <a:p>
          <a:endParaRPr lang="en-US"/>
        </a:p>
      </dgm:t>
    </dgm:pt>
    <dgm:pt modelId="{158CAE3D-B680-4661-B19D-08B506930350}">
      <dgm:prSet/>
      <dgm:spPr/>
      <dgm:t>
        <a:bodyPr/>
        <a:lstStyle/>
        <a:p>
          <a:r>
            <a:rPr lang="en-US" b="1" dirty="0"/>
            <a:t>Features like Rainfall and Snowfall had minimal effect</a:t>
          </a:r>
        </a:p>
      </dgm:t>
    </dgm:pt>
    <dgm:pt modelId="{3574A359-2DE1-424D-B39A-1B289BDB9315}" type="parTrans" cxnId="{77715165-3FFD-4456-8B7D-CC685461FB44}">
      <dgm:prSet/>
      <dgm:spPr/>
      <dgm:t>
        <a:bodyPr/>
        <a:lstStyle/>
        <a:p>
          <a:endParaRPr lang="en-US"/>
        </a:p>
      </dgm:t>
    </dgm:pt>
    <dgm:pt modelId="{998480E2-C06D-4418-9FE0-268D2AA511DB}" type="sibTrans" cxnId="{77715165-3FFD-4456-8B7D-CC685461FB44}">
      <dgm:prSet/>
      <dgm:spPr/>
      <dgm:t>
        <a:bodyPr/>
        <a:lstStyle/>
        <a:p>
          <a:endParaRPr lang="en-US"/>
        </a:p>
      </dgm:t>
    </dgm:pt>
    <dgm:pt modelId="{97EAD49C-CD2D-426A-827B-623A5EEEFC46}">
      <dgm:prSet/>
      <dgm:spPr/>
      <dgm:t>
        <a:bodyPr/>
        <a:lstStyle/>
        <a:p>
          <a:r>
            <a:rPr lang="en-US" b="1" dirty="0"/>
            <a:t>This improves explainability and supports feature reduction for lighter models.</a:t>
          </a:r>
        </a:p>
      </dgm:t>
    </dgm:pt>
    <dgm:pt modelId="{6BA34C72-0503-4EEA-A08B-99FD69E6AC65}" type="parTrans" cxnId="{951A8A07-93C9-46E5-8326-6429DDB49DEC}">
      <dgm:prSet/>
      <dgm:spPr/>
      <dgm:t>
        <a:bodyPr/>
        <a:lstStyle/>
        <a:p>
          <a:endParaRPr lang="en-US"/>
        </a:p>
      </dgm:t>
    </dgm:pt>
    <dgm:pt modelId="{5CA41F10-58BC-44E2-86AE-8C081EBF706A}" type="sibTrans" cxnId="{951A8A07-93C9-46E5-8326-6429DDB49DEC}">
      <dgm:prSet/>
      <dgm:spPr/>
      <dgm:t>
        <a:bodyPr/>
        <a:lstStyle/>
        <a:p>
          <a:endParaRPr lang="en-US"/>
        </a:p>
      </dgm:t>
    </dgm:pt>
    <dgm:pt modelId="{365B2CED-9985-479F-A722-794203449D32}" type="pres">
      <dgm:prSet presAssocID="{9D250D1E-C955-48FE-9679-2C156906DC05}" presName="diagram" presStyleCnt="0">
        <dgm:presLayoutVars>
          <dgm:dir/>
          <dgm:resizeHandles val="exact"/>
        </dgm:presLayoutVars>
      </dgm:prSet>
      <dgm:spPr/>
    </dgm:pt>
    <dgm:pt modelId="{CE05356F-4235-4B1C-B076-58DBFEA67C65}" type="pres">
      <dgm:prSet presAssocID="{FEEB2006-F53F-4569-8549-0F59615A494F}" presName="node" presStyleLbl="node1" presStyleIdx="0" presStyleCnt="4">
        <dgm:presLayoutVars>
          <dgm:bulletEnabled val="1"/>
        </dgm:presLayoutVars>
      </dgm:prSet>
      <dgm:spPr/>
    </dgm:pt>
    <dgm:pt modelId="{95D83911-FBBE-4FCF-8A1C-D3B180E11662}" type="pres">
      <dgm:prSet presAssocID="{851DE680-3C6D-4114-8A60-45E14CA36E75}" presName="sibTrans" presStyleLbl="sibTrans2D1" presStyleIdx="0" presStyleCnt="3"/>
      <dgm:spPr/>
    </dgm:pt>
    <dgm:pt modelId="{E4B0971F-5C63-45BA-B936-C5C8F01EFEF0}" type="pres">
      <dgm:prSet presAssocID="{851DE680-3C6D-4114-8A60-45E14CA36E75}" presName="connectorText" presStyleLbl="sibTrans2D1" presStyleIdx="0" presStyleCnt="3"/>
      <dgm:spPr/>
    </dgm:pt>
    <dgm:pt modelId="{4FE54990-3E29-4BF7-B1CC-BA29FE350D77}" type="pres">
      <dgm:prSet presAssocID="{91A6D7B3-80CE-4E61-A2D7-63F60FE9A149}" presName="node" presStyleLbl="node1" presStyleIdx="1" presStyleCnt="4">
        <dgm:presLayoutVars>
          <dgm:bulletEnabled val="1"/>
        </dgm:presLayoutVars>
      </dgm:prSet>
      <dgm:spPr/>
    </dgm:pt>
    <dgm:pt modelId="{15281180-E624-470C-B7E0-324B632DCAA1}" type="pres">
      <dgm:prSet presAssocID="{C18E3387-7F9C-44DC-B139-AC8AE70BFCA3}" presName="sibTrans" presStyleLbl="sibTrans2D1" presStyleIdx="1" presStyleCnt="3"/>
      <dgm:spPr/>
    </dgm:pt>
    <dgm:pt modelId="{6E8C71B7-F504-46CB-8B55-ED87D72E575A}" type="pres">
      <dgm:prSet presAssocID="{C18E3387-7F9C-44DC-B139-AC8AE70BFCA3}" presName="connectorText" presStyleLbl="sibTrans2D1" presStyleIdx="1" presStyleCnt="3"/>
      <dgm:spPr/>
    </dgm:pt>
    <dgm:pt modelId="{A9C9391B-14B0-4942-ACD3-3E98CA8A5CC2}" type="pres">
      <dgm:prSet presAssocID="{158CAE3D-B680-4661-B19D-08B506930350}" presName="node" presStyleLbl="node1" presStyleIdx="2" presStyleCnt="4">
        <dgm:presLayoutVars>
          <dgm:bulletEnabled val="1"/>
        </dgm:presLayoutVars>
      </dgm:prSet>
      <dgm:spPr/>
    </dgm:pt>
    <dgm:pt modelId="{335204E0-03DE-4205-8C5E-416CA5BB1CCA}" type="pres">
      <dgm:prSet presAssocID="{998480E2-C06D-4418-9FE0-268D2AA511DB}" presName="sibTrans" presStyleLbl="sibTrans2D1" presStyleIdx="2" presStyleCnt="3"/>
      <dgm:spPr/>
    </dgm:pt>
    <dgm:pt modelId="{1079812F-422A-4C8B-B849-2DA433481541}" type="pres">
      <dgm:prSet presAssocID="{998480E2-C06D-4418-9FE0-268D2AA511DB}" presName="connectorText" presStyleLbl="sibTrans2D1" presStyleIdx="2" presStyleCnt="3"/>
      <dgm:spPr/>
    </dgm:pt>
    <dgm:pt modelId="{B5788E0D-01DB-48BE-912B-27D0B65AF380}" type="pres">
      <dgm:prSet presAssocID="{97EAD49C-CD2D-426A-827B-623A5EEEFC46}" presName="node" presStyleLbl="node1" presStyleIdx="3" presStyleCnt="4">
        <dgm:presLayoutVars>
          <dgm:bulletEnabled val="1"/>
        </dgm:presLayoutVars>
      </dgm:prSet>
      <dgm:spPr/>
    </dgm:pt>
  </dgm:ptLst>
  <dgm:cxnLst>
    <dgm:cxn modelId="{951A8A07-93C9-46E5-8326-6429DDB49DEC}" srcId="{9D250D1E-C955-48FE-9679-2C156906DC05}" destId="{97EAD49C-CD2D-426A-827B-623A5EEEFC46}" srcOrd="3" destOrd="0" parTransId="{6BA34C72-0503-4EEA-A08B-99FD69E6AC65}" sibTransId="{5CA41F10-58BC-44E2-86AE-8C081EBF706A}"/>
    <dgm:cxn modelId="{87E5212A-7EF9-41AE-8673-04910DDDF058}" type="presOf" srcId="{851DE680-3C6D-4114-8A60-45E14CA36E75}" destId="{95D83911-FBBE-4FCF-8A1C-D3B180E11662}" srcOrd="0" destOrd="0" presId="urn:microsoft.com/office/officeart/2005/8/layout/process5"/>
    <dgm:cxn modelId="{77715165-3FFD-4456-8B7D-CC685461FB44}" srcId="{9D250D1E-C955-48FE-9679-2C156906DC05}" destId="{158CAE3D-B680-4661-B19D-08B506930350}" srcOrd="2" destOrd="0" parTransId="{3574A359-2DE1-424D-B39A-1B289BDB9315}" sibTransId="{998480E2-C06D-4418-9FE0-268D2AA511DB}"/>
    <dgm:cxn modelId="{14360966-D212-41BE-B52C-58F94430E89C}" type="presOf" srcId="{C18E3387-7F9C-44DC-B139-AC8AE70BFCA3}" destId="{6E8C71B7-F504-46CB-8B55-ED87D72E575A}" srcOrd="1" destOrd="0" presId="urn:microsoft.com/office/officeart/2005/8/layout/process5"/>
    <dgm:cxn modelId="{B9AC8B56-7517-4CAD-AF72-351C2F90416C}" type="presOf" srcId="{158CAE3D-B680-4661-B19D-08B506930350}" destId="{A9C9391B-14B0-4942-ACD3-3E98CA8A5CC2}" srcOrd="0" destOrd="0" presId="urn:microsoft.com/office/officeart/2005/8/layout/process5"/>
    <dgm:cxn modelId="{BA43BC7D-AF8C-4CC8-9222-0EED24545047}" type="presOf" srcId="{9D250D1E-C955-48FE-9679-2C156906DC05}" destId="{365B2CED-9985-479F-A722-794203449D32}" srcOrd="0" destOrd="0" presId="urn:microsoft.com/office/officeart/2005/8/layout/process5"/>
    <dgm:cxn modelId="{78B75A90-E979-475D-B196-39C5867A1AA2}" type="presOf" srcId="{998480E2-C06D-4418-9FE0-268D2AA511DB}" destId="{335204E0-03DE-4205-8C5E-416CA5BB1CCA}" srcOrd="0" destOrd="0" presId="urn:microsoft.com/office/officeart/2005/8/layout/process5"/>
    <dgm:cxn modelId="{4DD42896-3577-4BD4-82BC-E8419C832366}" srcId="{9D250D1E-C955-48FE-9679-2C156906DC05}" destId="{FEEB2006-F53F-4569-8549-0F59615A494F}" srcOrd="0" destOrd="0" parTransId="{596C459C-84DB-450A-A5C4-501102537265}" sibTransId="{851DE680-3C6D-4114-8A60-45E14CA36E75}"/>
    <dgm:cxn modelId="{185418AE-08FD-40AA-A044-E3688C2A157D}" type="presOf" srcId="{C18E3387-7F9C-44DC-B139-AC8AE70BFCA3}" destId="{15281180-E624-470C-B7E0-324B632DCAA1}" srcOrd="0" destOrd="0" presId="urn:microsoft.com/office/officeart/2005/8/layout/process5"/>
    <dgm:cxn modelId="{5D98EFB7-887D-4F6D-92FF-262CAAE6BDBB}" type="presOf" srcId="{998480E2-C06D-4418-9FE0-268D2AA511DB}" destId="{1079812F-422A-4C8B-B849-2DA433481541}" srcOrd="1" destOrd="0" presId="urn:microsoft.com/office/officeart/2005/8/layout/process5"/>
    <dgm:cxn modelId="{957EE8C6-DB6C-49D5-A23D-8A4DD2BE7740}" srcId="{9D250D1E-C955-48FE-9679-2C156906DC05}" destId="{91A6D7B3-80CE-4E61-A2D7-63F60FE9A149}" srcOrd="1" destOrd="0" parTransId="{9054FB27-4BFA-4FEC-A12C-19AE4C36A048}" sibTransId="{C18E3387-7F9C-44DC-B139-AC8AE70BFCA3}"/>
    <dgm:cxn modelId="{6D5795CA-8B08-45EF-B90C-2A90E68CDCFE}" type="presOf" srcId="{97EAD49C-CD2D-426A-827B-623A5EEEFC46}" destId="{B5788E0D-01DB-48BE-912B-27D0B65AF380}" srcOrd="0" destOrd="0" presId="urn:microsoft.com/office/officeart/2005/8/layout/process5"/>
    <dgm:cxn modelId="{CDCDDAD5-3318-4B91-BB54-546C689788EA}" type="presOf" srcId="{91A6D7B3-80CE-4E61-A2D7-63F60FE9A149}" destId="{4FE54990-3E29-4BF7-B1CC-BA29FE350D77}" srcOrd="0" destOrd="0" presId="urn:microsoft.com/office/officeart/2005/8/layout/process5"/>
    <dgm:cxn modelId="{624CD0DB-D94C-4439-83E5-5DB115F0F512}" type="presOf" srcId="{851DE680-3C6D-4114-8A60-45E14CA36E75}" destId="{E4B0971F-5C63-45BA-B936-C5C8F01EFEF0}" srcOrd="1" destOrd="0" presId="urn:microsoft.com/office/officeart/2005/8/layout/process5"/>
    <dgm:cxn modelId="{05700EEF-6FAD-4742-8B7B-E0BE5292CBE5}" type="presOf" srcId="{FEEB2006-F53F-4569-8549-0F59615A494F}" destId="{CE05356F-4235-4B1C-B076-58DBFEA67C65}" srcOrd="0" destOrd="0" presId="urn:microsoft.com/office/officeart/2005/8/layout/process5"/>
    <dgm:cxn modelId="{289D7A67-8A8B-43DB-828E-FF3029729C5F}" type="presParOf" srcId="{365B2CED-9985-479F-A722-794203449D32}" destId="{CE05356F-4235-4B1C-B076-58DBFEA67C65}" srcOrd="0" destOrd="0" presId="urn:microsoft.com/office/officeart/2005/8/layout/process5"/>
    <dgm:cxn modelId="{10A81EE2-81FA-4B03-A3F1-048EE54B0A63}" type="presParOf" srcId="{365B2CED-9985-479F-A722-794203449D32}" destId="{95D83911-FBBE-4FCF-8A1C-D3B180E11662}" srcOrd="1" destOrd="0" presId="urn:microsoft.com/office/officeart/2005/8/layout/process5"/>
    <dgm:cxn modelId="{5B6A25F1-8667-4F4F-8A6D-1B860BAF294C}" type="presParOf" srcId="{95D83911-FBBE-4FCF-8A1C-D3B180E11662}" destId="{E4B0971F-5C63-45BA-B936-C5C8F01EFEF0}" srcOrd="0" destOrd="0" presId="urn:microsoft.com/office/officeart/2005/8/layout/process5"/>
    <dgm:cxn modelId="{80F77B7D-E859-45D9-A968-A7FE33684C7E}" type="presParOf" srcId="{365B2CED-9985-479F-A722-794203449D32}" destId="{4FE54990-3E29-4BF7-B1CC-BA29FE350D77}" srcOrd="2" destOrd="0" presId="urn:microsoft.com/office/officeart/2005/8/layout/process5"/>
    <dgm:cxn modelId="{5725E887-7CC9-4CE9-B638-70BD3A7F1CDC}" type="presParOf" srcId="{365B2CED-9985-479F-A722-794203449D32}" destId="{15281180-E624-470C-B7E0-324B632DCAA1}" srcOrd="3" destOrd="0" presId="urn:microsoft.com/office/officeart/2005/8/layout/process5"/>
    <dgm:cxn modelId="{94E5D09B-680C-4459-95B4-A880BB58F001}" type="presParOf" srcId="{15281180-E624-470C-B7E0-324B632DCAA1}" destId="{6E8C71B7-F504-46CB-8B55-ED87D72E575A}" srcOrd="0" destOrd="0" presId="urn:microsoft.com/office/officeart/2005/8/layout/process5"/>
    <dgm:cxn modelId="{E9BFECB4-AFFA-44A6-81B3-62C03A971927}" type="presParOf" srcId="{365B2CED-9985-479F-A722-794203449D32}" destId="{A9C9391B-14B0-4942-ACD3-3E98CA8A5CC2}" srcOrd="4" destOrd="0" presId="urn:microsoft.com/office/officeart/2005/8/layout/process5"/>
    <dgm:cxn modelId="{5BAF65B0-FDBD-4F9F-8B34-474C7BBA918E}" type="presParOf" srcId="{365B2CED-9985-479F-A722-794203449D32}" destId="{335204E0-03DE-4205-8C5E-416CA5BB1CCA}" srcOrd="5" destOrd="0" presId="urn:microsoft.com/office/officeart/2005/8/layout/process5"/>
    <dgm:cxn modelId="{38A8D221-60CD-4125-8912-8F8533E29E04}" type="presParOf" srcId="{335204E0-03DE-4205-8C5E-416CA5BB1CCA}" destId="{1079812F-422A-4C8B-B849-2DA433481541}" srcOrd="0" destOrd="0" presId="urn:microsoft.com/office/officeart/2005/8/layout/process5"/>
    <dgm:cxn modelId="{0C21A655-E331-4B3E-94A3-03DF1BD254F0}" type="presParOf" srcId="{365B2CED-9985-479F-A722-794203449D32}" destId="{B5788E0D-01DB-48BE-912B-27D0B65AF380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409FA4E-9D38-4088-85AE-473BE9510FC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328D30A-A064-4216-AB4C-6AE280DD4F23}">
      <dgm:prSet/>
      <dgm:spPr/>
      <dgm:t>
        <a:bodyPr/>
        <a:lstStyle/>
        <a:p>
          <a:r>
            <a:rPr lang="en-US" b="1"/>
            <a:t>Final evaluation on unseen test data confirmed performance:</a:t>
          </a:r>
          <a:endParaRPr lang="en-GB" b="1"/>
        </a:p>
      </dgm:t>
    </dgm:pt>
    <dgm:pt modelId="{E9926B97-4E07-469B-B604-369166EF15EA}" type="parTrans" cxnId="{FD05392E-632D-4306-92A6-D8626D2A56F6}">
      <dgm:prSet/>
      <dgm:spPr/>
      <dgm:t>
        <a:bodyPr/>
        <a:lstStyle/>
        <a:p>
          <a:endParaRPr lang="en-GB"/>
        </a:p>
      </dgm:t>
    </dgm:pt>
    <dgm:pt modelId="{427B12E2-95EF-4613-BBEB-FD34BE9526C9}" type="sibTrans" cxnId="{FD05392E-632D-4306-92A6-D8626D2A56F6}">
      <dgm:prSet/>
      <dgm:spPr/>
      <dgm:t>
        <a:bodyPr/>
        <a:lstStyle/>
        <a:p>
          <a:endParaRPr lang="en-GB" b="1"/>
        </a:p>
      </dgm:t>
    </dgm:pt>
    <dgm:pt modelId="{3642BBBC-1C73-48BC-971D-DC4D221B74B9}">
      <dgm:prSet/>
      <dgm:spPr/>
      <dgm:t>
        <a:bodyPr/>
        <a:lstStyle/>
        <a:p>
          <a:r>
            <a:rPr lang="en-US" b="1" dirty="0"/>
            <a:t>Gradient Boosting R²: 0.92</a:t>
          </a:r>
          <a:endParaRPr lang="en-GB" b="1" dirty="0"/>
        </a:p>
      </dgm:t>
    </dgm:pt>
    <dgm:pt modelId="{B732BC22-7065-4738-AA9F-1C2C8C56D2D1}" type="parTrans" cxnId="{5488056A-8624-436F-A762-A60B37E5C125}">
      <dgm:prSet/>
      <dgm:spPr/>
      <dgm:t>
        <a:bodyPr/>
        <a:lstStyle/>
        <a:p>
          <a:endParaRPr lang="en-GB"/>
        </a:p>
      </dgm:t>
    </dgm:pt>
    <dgm:pt modelId="{6CEC0B17-6204-42AA-9B8C-34A9B47CA127}" type="sibTrans" cxnId="{5488056A-8624-436F-A762-A60B37E5C125}">
      <dgm:prSet/>
      <dgm:spPr/>
      <dgm:t>
        <a:bodyPr/>
        <a:lstStyle/>
        <a:p>
          <a:endParaRPr lang="en-GB"/>
        </a:p>
      </dgm:t>
    </dgm:pt>
    <dgm:pt modelId="{BBEBA13D-2D88-40B3-9395-847889260313}">
      <dgm:prSet/>
      <dgm:spPr/>
      <dgm:t>
        <a:bodyPr/>
        <a:lstStyle/>
        <a:p>
          <a:r>
            <a:rPr lang="en-US" b="1" dirty="0"/>
            <a:t>Low error metrics </a:t>
          </a:r>
          <a:endParaRPr lang="en-GB" b="1" dirty="0"/>
        </a:p>
      </dgm:t>
    </dgm:pt>
    <dgm:pt modelId="{92962F5A-E2DF-4241-AD64-CC430B55A38F}" type="parTrans" cxnId="{2B37362B-3488-4854-9C7A-3A2815E1B800}">
      <dgm:prSet/>
      <dgm:spPr/>
      <dgm:t>
        <a:bodyPr/>
        <a:lstStyle/>
        <a:p>
          <a:endParaRPr lang="en-GB"/>
        </a:p>
      </dgm:t>
    </dgm:pt>
    <dgm:pt modelId="{403395B3-ECBD-4B65-B6BC-01AF2FDF5A26}" type="sibTrans" cxnId="{2B37362B-3488-4854-9C7A-3A2815E1B800}">
      <dgm:prSet/>
      <dgm:spPr/>
      <dgm:t>
        <a:bodyPr/>
        <a:lstStyle/>
        <a:p>
          <a:endParaRPr lang="en-GB"/>
        </a:p>
      </dgm:t>
    </dgm:pt>
    <dgm:pt modelId="{E02F2721-7A6C-452B-9D0E-1C111C866D21}">
      <dgm:prSet/>
      <dgm:spPr/>
      <dgm:t>
        <a:bodyPr/>
        <a:lstStyle/>
        <a:p>
          <a:r>
            <a:rPr lang="en-US" b="1"/>
            <a:t>No data leakage: all features showed logical correlations only</a:t>
          </a:r>
          <a:endParaRPr lang="en-GB" b="1"/>
        </a:p>
      </dgm:t>
    </dgm:pt>
    <dgm:pt modelId="{F67D6853-F605-406D-8620-C9FFFC7FE3E1}" type="parTrans" cxnId="{49F9512C-82B6-4BCD-8333-C99A2C081E6A}">
      <dgm:prSet/>
      <dgm:spPr/>
      <dgm:t>
        <a:bodyPr/>
        <a:lstStyle/>
        <a:p>
          <a:endParaRPr lang="en-GB"/>
        </a:p>
      </dgm:t>
    </dgm:pt>
    <dgm:pt modelId="{AC0B9DB8-0BC8-4AA4-BA3C-04DC5D1D1B87}" type="sibTrans" cxnId="{49F9512C-82B6-4BCD-8333-C99A2C081E6A}">
      <dgm:prSet/>
      <dgm:spPr/>
      <dgm:t>
        <a:bodyPr/>
        <a:lstStyle/>
        <a:p>
          <a:endParaRPr lang="en-GB" b="1"/>
        </a:p>
      </dgm:t>
    </dgm:pt>
    <dgm:pt modelId="{D6A8F8EE-5F61-4D52-BD74-0A639D2AD016}">
      <dgm:prSet/>
      <dgm:spPr/>
      <dgm:t>
        <a:bodyPr/>
        <a:lstStyle/>
        <a:p>
          <a:r>
            <a:rPr lang="en-US" b="1"/>
            <a:t>This confirms the model is accurate, generalizable, and ready for real-world use.</a:t>
          </a:r>
          <a:endParaRPr lang="en-GB" b="1"/>
        </a:p>
      </dgm:t>
    </dgm:pt>
    <dgm:pt modelId="{4801F9CD-B6FC-45FE-833E-68EAEA983CDE}" type="parTrans" cxnId="{6B4A19B8-95B6-4135-B2A5-DC0E2BA9A053}">
      <dgm:prSet/>
      <dgm:spPr/>
      <dgm:t>
        <a:bodyPr/>
        <a:lstStyle/>
        <a:p>
          <a:endParaRPr lang="en-GB"/>
        </a:p>
      </dgm:t>
    </dgm:pt>
    <dgm:pt modelId="{7FF24209-7186-4F91-B471-CD314C7A65F8}" type="sibTrans" cxnId="{6B4A19B8-95B6-4135-B2A5-DC0E2BA9A053}">
      <dgm:prSet/>
      <dgm:spPr/>
      <dgm:t>
        <a:bodyPr/>
        <a:lstStyle/>
        <a:p>
          <a:endParaRPr lang="en-GB"/>
        </a:p>
      </dgm:t>
    </dgm:pt>
    <dgm:pt modelId="{D931B778-7C2A-4074-BABE-6B20CA69A31B}" type="pres">
      <dgm:prSet presAssocID="{D409FA4E-9D38-4088-85AE-473BE9510FC0}" presName="Name0" presStyleCnt="0">
        <dgm:presLayoutVars>
          <dgm:dir/>
          <dgm:resizeHandles val="exact"/>
        </dgm:presLayoutVars>
      </dgm:prSet>
      <dgm:spPr/>
    </dgm:pt>
    <dgm:pt modelId="{618A9DA7-79AB-48C5-9C34-052F1D6CF739}" type="pres">
      <dgm:prSet presAssocID="{2328D30A-A064-4216-AB4C-6AE280DD4F23}" presName="node" presStyleLbl="node1" presStyleIdx="0" presStyleCnt="3">
        <dgm:presLayoutVars>
          <dgm:bulletEnabled val="1"/>
        </dgm:presLayoutVars>
      </dgm:prSet>
      <dgm:spPr/>
    </dgm:pt>
    <dgm:pt modelId="{096E287D-36E7-4EB3-8667-1D7A9D78CB0B}" type="pres">
      <dgm:prSet presAssocID="{427B12E2-95EF-4613-BBEB-FD34BE9526C9}" presName="sibTrans" presStyleLbl="sibTrans2D1" presStyleIdx="0" presStyleCnt="2"/>
      <dgm:spPr/>
    </dgm:pt>
    <dgm:pt modelId="{A5D0B4B9-9AED-4737-8425-6D61BEE7D060}" type="pres">
      <dgm:prSet presAssocID="{427B12E2-95EF-4613-BBEB-FD34BE9526C9}" presName="connectorText" presStyleLbl="sibTrans2D1" presStyleIdx="0" presStyleCnt="2"/>
      <dgm:spPr/>
    </dgm:pt>
    <dgm:pt modelId="{BFAAE37A-668E-4A7C-8876-F636C19A1E5B}" type="pres">
      <dgm:prSet presAssocID="{E02F2721-7A6C-452B-9D0E-1C111C866D21}" presName="node" presStyleLbl="node1" presStyleIdx="1" presStyleCnt="3">
        <dgm:presLayoutVars>
          <dgm:bulletEnabled val="1"/>
        </dgm:presLayoutVars>
      </dgm:prSet>
      <dgm:spPr/>
    </dgm:pt>
    <dgm:pt modelId="{0A4D6C87-22AA-49F8-AAA2-D26E8E105D2E}" type="pres">
      <dgm:prSet presAssocID="{AC0B9DB8-0BC8-4AA4-BA3C-04DC5D1D1B87}" presName="sibTrans" presStyleLbl="sibTrans2D1" presStyleIdx="1" presStyleCnt="2"/>
      <dgm:spPr/>
    </dgm:pt>
    <dgm:pt modelId="{48A3F93F-CC7B-461F-89ED-78A90F9E4EE8}" type="pres">
      <dgm:prSet presAssocID="{AC0B9DB8-0BC8-4AA4-BA3C-04DC5D1D1B87}" presName="connectorText" presStyleLbl="sibTrans2D1" presStyleIdx="1" presStyleCnt="2"/>
      <dgm:spPr/>
    </dgm:pt>
    <dgm:pt modelId="{400D803B-D7F5-43E6-981E-FAE25B86761E}" type="pres">
      <dgm:prSet presAssocID="{D6A8F8EE-5F61-4D52-BD74-0A639D2AD016}" presName="node" presStyleLbl="node1" presStyleIdx="2" presStyleCnt="3">
        <dgm:presLayoutVars>
          <dgm:bulletEnabled val="1"/>
        </dgm:presLayoutVars>
      </dgm:prSet>
      <dgm:spPr/>
    </dgm:pt>
  </dgm:ptLst>
  <dgm:cxnLst>
    <dgm:cxn modelId="{3C8E2708-6BD6-460F-942A-BA270AA4B219}" type="presOf" srcId="{BBEBA13D-2D88-40B3-9395-847889260313}" destId="{618A9DA7-79AB-48C5-9C34-052F1D6CF739}" srcOrd="0" destOrd="2" presId="urn:microsoft.com/office/officeart/2005/8/layout/process1"/>
    <dgm:cxn modelId="{BBE0DE18-F627-452B-8D35-6AAB029B6F2E}" type="presOf" srcId="{D6A8F8EE-5F61-4D52-BD74-0A639D2AD016}" destId="{400D803B-D7F5-43E6-981E-FAE25B86761E}" srcOrd="0" destOrd="0" presId="urn:microsoft.com/office/officeart/2005/8/layout/process1"/>
    <dgm:cxn modelId="{2B37362B-3488-4854-9C7A-3A2815E1B800}" srcId="{2328D30A-A064-4216-AB4C-6AE280DD4F23}" destId="{BBEBA13D-2D88-40B3-9395-847889260313}" srcOrd="1" destOrd="0" parTransId="{92962F5A-E2DF-4241-AD64-CC430B55A38F}" sibTransId="{403395B3-ECBD-4B65-B6BC-01AF2FDF5A26}"/>
    <dgm:cxn modelId="{49F9512C-82B6-4BCD-8333-C99A2C081E6A}" srcId="{D409FA4E-9D38-4088-85AE-473BE9510FC0}" destId="{E02F2721-7A6C-452B-9D0E-1C111C866D21}" srcOrd="1" destOrd="0" parTransId="{F67D6853-F605-406D-8620-C9FFFC7FE3E1}" sibTransId="{AC0B9DB8-0BC8-4AA4-BA3C-04DC5D1D1B87}"/>
    <dgm:cxn modelId="{FD05392E-632D-4306-92A6-D8626D2A56F6}" srcId="{D409FA4E-9D38-4088-85AE-473BE9510FC0}" destId="{2328D30A-A064-4216-AB4C-6AE280DD4F23}" srcOrd="0" destOrd="0" parTransId="{E9926B97-4E07-469B-B604-369166EF15EA}" sibTransId="{427B12E2-95EF-4613-BBEB-FD34BE9526C9}"/>
    <dgm:cxn modelId="{19E1C030-1E5D-4A3F-A1FA-99CDED81FECA}" type="presOf" srcId="{AC0B9DB8-0BC8-4AA4-BA3C-04DC5D1D1B87}" destId="{48A3F93F-CC7B-461F-89ED-78A90F9E4EE8}" srcOrd="1" destOrd="0" presId="urn:microsoft.com/office/officeart/2005/8/layout/process1"/>
    <dgm:cxn modelId="{4CE1CB40-A35E-42F9-BF09-FC1661D7F62F}" type="presOf" srcId="{2328D30A-A064-4216-AB4C-6AE280DD4F23}" destId="{618A9DA7-79AB-48C5-9C34-052F1D6CF739}" srcOrd="0" destOrd="0" presId="urn:microsoft.com/office/officeart/2005/8/layout/process1"/>
    <dgm:cxn modelId="{5488056A-8624-436F-A762-A60B37E5C125}" srcId="{2328D30A-A064-4216-AB4C-6AE280DD4F23}" destId="{3642BBBC-1C73-48BC-971D-DC4D221B74B9}" srcOrd="0" destOrd="0" parTransId="{B732BC22-7065-4738-AA9F-1C2C8C56D2D1}" sibTransId="{6CEC0B17-6204-42AA-9B8C-34A9B47CA127}"/>
    <dgm:cxn modelId="{95356989-CD5C-436D-B7E5-A32A756295CD}" type="presOf" srcId="{427B12E2-95EF-4613-BBEB-FD34BE9526C9}" destId="{096E287D-36E7-4EB3-8667-1D7A9D78CB0B}" srcOrd="0" destOrd="0" presId="urn:microsoft.com/office/officeart/2005/8/layout/process1"/>
    <dgm:cxn modelId="{4297EA8D-8F61-47E0-A8D9-712C64E17812}" type="presOf" srcId="{427B12E2-95EF-4613-BBEB-FD34BE9526C9}" destId="{A5D0B4B9-9AED-4737-8425-6D61BEE7D060}" srcOrd="1" destOrd="0" presId="urn:microsoft.com/office/officeart/2005/8/layout/process1"/>
    <dgm:cxn modelId="{17F9D996-620E-42F7-8A25-C9BFAC457656}" type="presOf" srcId="{D409FA4E-9D38-4088-85AE-473BE9510FC0}" destId="{D931B778-7C2A-4074-BABE-6B20CA69A31B}" srcOrd="0" destOrd="0" presId="urn:microsoft.com/office/officeart/2005/8/layout/process1"/>
    <dgm:cxn modelId="{6B4A19B8-95B6-4135-B2A5-DC0E2BA9A053}" srcId="{D409FA4E-9D38-4088-85AE-473BE9510FC0}" destId="{D6A8F8EE-5F61-4D52-BD74-0A639D2AD016}" srcOrd="2" destOrd="0" parTransId="{4801F9CD-B6FC-45FE-833E-68EAEA983CDE}" sibTransId="{7FF24209-7186-4F91-B471-CD314C7A65F8}"/>
    <dgm:cxn modelId="{2D5F31C3-82A6-4FB4-84E5-68CEECE33A6F}" type="presOf" srcId="{AC0B9DB8-0BC8-4AA4-BA3C-04DC5D1D1B87}" destId="{0A4D6C87-22AA-49F8-AAA2-D26E8E105D2E}" srcOrd="0" destOrd="0" presId="urn:microsoft.com/office/officeart/2005/8/layout/process1"/>
    <dgm:cxn modelId="{621227D6-3C4B-4855-82F2-213831BD6EB7}" type="presOf" srcId="{3642BBBC-1C73-48BC-971D-DC4D221B74B9}" destId="{618A9DA7-79AB-48C5-9C34-052F1D6CF739}" srcOrd="0" destOrd="1" presId="urn:microsoft.com/office/officeart/2005/8/layout/process1"/>
    <dgm:cxn modelId="{35F3EBF3-4F5E-4E03-8CD3-C3CDEAC25905}" type="presOf" srcId="{E02F2721-7A6C-452B-9D0E-1C111C866D21}" destId="{BFAAE37A-668E-4A7C-8876-F636C19A1E5B}" srcOrd="0" destOrd="0" presId="urn:microsoft.com/office/officeart/2005/8/layout/process1"/>
    <dgm:cxn modelId="{C336E786-A445-403C-86A3-DB2F922D6EBC}" type="presParOf" srcId="{D931B778-7C2A-4074-BABE-6B20CA69A31B}" destId="{618A9DA7-79AB-48C5-9C34-052F1D6CF739}" srcOrd="0" destOrd="0" presId="urn:microsoft.com/office/officeart/2005/8/layout/process1"/>
    <dgm:cxn modelId="{6EB99C01-6AE7-422A-B73B-CED0DBEC4C03}" type="presParOf" srcId="{D931B778-7C2A-4074-BABE-6B20CA69A31B}" destId="{096E287D-36E7-4EB3-8667-1D7A9D78CB0B}" srcOrd="1" destOrd="0" presId="urn:microsoft.com/office/officeart/2005/8/layout/process1"/>
    <dgm:cxn modelId="{4329B238-CBC8-4C16-9516-4BDD93D7E075}" type="presParOf" srcId="{096E287D-36E7-4EB3-8667-1D7A9D78CB0B}" destId="{A5D0B4B9-9AED-4737-8425-6D61BEE7D060}" srcOrd="0" destOrd="0" presId="urn:microsoft.com/office/officeart/2005/8/layout/process1"/>
    <dgm:cxn modelId="{EF103FFA-2E0F-486B-8BF7-2FD5B346FC75}" type="presParOf" srcId="{D931B778-7C2A-4074-BABE-6B20CA69A31B}" destId="{BFAAE37A-668E-4A7C-8876-F636C19A1E5B}" srcOrd="2" destOrd="0" presId="urn:microsoft.com/office/officeart/2005/8/layout/process1"/>
    <dgm:cxn modelId="{97B62EE2-5A3B-4314-AE5B-D44169C08D09}" type="presParOf" srcId="{D931B778-7C2A-4074-BABE-6B20CA69A31B}" destId="{0A4D6C87-22AA-49F8-AAA2-D26E8E105D2E}" srcOrd="3" destOrd="0" presId="urn:microsoft.com/office/officeart/2005/8/layout/process1"/>
    <dgm:cxn modelId="{3DFBC316-48B4-4671-A1B8-A68FDA346819}" type="presParOf" srcId="{0A4D6C87-22AA-49F8-AAA2-D26E8E105D2E}" destId="{48A3F93F-CC7B-461F-89ED-78A90F9E4EE8}" srcOrd="0" destOrd="0" presId="urn:microsoft.com/office/officeart/2005/8/layout/process1"/>
    <dgm:cxn modelId="{D3BC5778-43A3-424C-AFD6-E5D1DD9957D4}" type="presParOf" srcId="{D931B778-7C2A-4074-BABE-6B20CA69A31B}" destId="{400D803B-D7F5-43E6-981E-FAE25B86761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40E4D39-F7C4-4293-A0EA-41CE890034A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D0C6FB-E9A1-472A-A251-47E77713573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After full training, I tested the model on a </a:t>
          </a:r>
          <a:r>
            <a:rPr lang="en-US" b="1"/>
            <a:t>realistic input</a:t>
          </a:r>
          <a:r>
            <a:rPr lang="en-US"/>
            <a:t> to simulate a deployment scenario:</a:t>
          </a:r>
        </a:p>
      </dgm:t>
    </dgm:pt>
    <dgm:pt modelId="{4D689CAD-3647-4F28-BD6B-479488A914A1}" type="parTrans" cxnId="{72C2C458-0A4C-47EF-9ABC-E881B0540F79}">
      <dgm:prSet/>
      <dgm:spPr/>
      <dgm:t>
        <a:bodyPr/>
        <a:lstStyle/>
        <a:p>
          <a:endParaRPr lang="en-US"/>
        </a:p>
      </dgm:t>
    </dgm:pt>
    <dgm:pt modelId="{9862B30D-A4D9-4BA6-96D5-42CFD6595C83}" type="sibTrans" cxnId="{72C2C458-0A4C-47EF-9ABC-E881B0540F79}">
      <dgm:prSet/>
      <dgm:spPr/>
      <dgm:t>
        <a:bodyPr/>
        <a:lstStyle/>
        <a:p>
          <a:endParaRPr lang="en-US"/>
        </a:p>
      </dgm:t>
    </dgm:pt>
    <dgm:pt modelId="{A4C2784C-EDBA-413E-B204-9A0DB267C9A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8 AM on a weekday in July, with 21°C, clear skies, and normal conditions.</a:t>
          </a:r>
        </a:p>
      </dgm:t>
    </dgm:pt>
    <dgm:pt modelId="{BB6DD042-6E7E-44D1-8DD9-B23AD6703696}" type="parTrans" cxnId="{20170308-79BC-45F5-8BAC-69804BA3A9A6}">
      <dgm:prSet/>
      <dgm:spPr/>
      <dgm:t>
        <a:bodyPr/>
        <a:lstStyle/>
        <a:p>
          <a:endParaRPr lang="en-US"/>
        </a:p>
      </dgm:t>
    </dgm:pt>
    <dgm:pt modelId="{0F98CECC-4423-4135-819A-1C98072CFFA3}" type="sibTrans" cxnId="{20170308-79BC-45F5-8BAC-69804BA3A9A6}">
      <dgm:prSet/>
      <dgm:spPr/>
      <dgm:t>
        <a:bodyPr/>
        <a:lstStyle/>
        <a:p>
          <a:endParaRPr lang="en-US"/>
        </a:p>
      </dgm:t>
    </dgm:pt>
    <dgm:pt modelId="{08575642-6E48-4B1A-8990-DDDA9BD3B05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Predicted demand: 1086 bikes.</a:t>
          </a:r>
          <a:endParaRPr lang="en-US" dirty="0"/>
        </a:p>
      </dgm:t>
    </dgm:pt>
    <dgm:pt modelId="{B311FAD6-6965-412F-8692-53A2FC9B804B}" type="parTrans" cxnId="{03788BD5-0122-4A4F-A328-506B451C3351}">
      <dgm:prSet/>
      <dgm:spPr/>
      <dgm:t>
        <a:bodyPr/>
        <a:lstStyle/>
        <a:p>
          <a:endParaRPr lang="en-US"/>
        </a:p>
      </dgm:t>
    </dgm:pt>
    <dgm:pt modelId="{2F192854-6C26-43D0-AED3-4FBC73DB26AF}" type="sibTrans" cxnId="{03788BD5-0122-4A4F-A328-506B451C3351}">
      <dgm:prSet/>
      <dgm:spPr/>
      <dgm:t>
        <a:bodyPr/>
        <a:lstStyle/>
        <a:p>
          <a:endParaRPr lang="en-US"/>
        </a:p>
      </dgm:t>
    </dgm:pt>
    <dgm:pt modelId="{41C3B21A-AF9B-49CE-B170-278045A9D8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This result matches real-world expectations for </a:t>
          </a:r>
          <a:r>
            <a:rPr lang="en-US" b="1"/>
            <a:t>weekday commuting behavior</a:t>
          </a:r>
          <a:r>
            <a:rPr lang="en-US"/>
            <a:t> in warm, dry weather.</a:t>
          </a:r>
        </a:p>
      </dgm:t>
    </dgm:pt>
    <dgm:pt modelId="{CF070597-FA44-4CFF-A78F-400036686108}" type="parTrans" cxnId="{D5CB3696-0310-49FF-BCE1-979453CE02B1}">
      <dgm:prSet/>
      <dgm:spPr/>
      <dgm:t>
        <a:bodyPr/>
        <a:lstStyle/>
        <a:p>
          <a:endParaRPr lang="en-US"/>
        </a:p>
      </dgm:t>
    </dgm:pt>
    <dgm:pt modelId="{2AEC94EA-0193-4E9C-9F3F-042D31665ACE}" type="sibTrans" cxnId="{D5CB3696-0310-49FF-BCE1-979453CE02B1}">
      <dgm:prSet/>
      <dgm:spPr/>
      <dgm:t>
        <a:bodyPr/>
        <a:lstStyle/>
        <a:p>
          <a:endParaRPr lang="en-US"/>
        </a:p>
      </dgm:t>
    </dgm:pt>
    <dgm:pt modelId="{174BE216-5E6E-4DDB-A028-7F46F165564F}" type="pres">
      <dgm:prSet presAssocID="{440E4D39-F7C4-4293-A0EA-41CE890034AA}" presName="root" presStyleCnt="0">
        <dgm:presLayoutVars>
          <dgm:dir/>
          <dgm:resizeHandles val="exact"/>
        </dgm:presLayoutVars>
      </dgm:prSet>
      <dgm:spPr/>
    </dgm:pt>
    <dgm:pt modelId="{3F7A945D-43D4-4362-8444-854901FCEE18}" type="pres">
      <dgm:prSet presAssocID="{64D0C6FB-E9A1-472A-A251-47E777135735}" presName="compNode" presStyleCnt="0"/>
      <dgm:spPr/>
    </dgm:pt>
    <dgm:pt modelId="{174CEF74-EDE1-4374-9755-F5DE78A6154B}" type="pres">
      <dgm:prSet presAssocID="{64D0C6FB-E9A1-472A-A251-47E777135735}" presName="bgRect" presStyleLbl="bgShp" presStyleIdx="0" presStyleCnt="4"/>
      <dgm:spPr/>
    </dgm:pt>
    <dgm:pt modelId="{E6C8CDC7-6C29-4A56-87B5-F4F9F1674DB0}" type="pres">
      <dgm:prSet presAssocID="{64D0C6FB-E9A1-472A-A251-47E77713573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25ACB53-7383-4481-BC66-41D6024F07CF}" type="pres">
      <dgm:prSet presAssocID="{64D0C6FB-E9A1-472A-A251-47E777135735}" presName="spaceRect" presStyleCnt="0"/>
      <dgm:spPr/>
    </dgm:pt>
    <dgm:pt modelId="{3BBBB97E-5CD6-4679-BC47-F29518CA273C}" type="pres">
      <dgm:prSet presAssocID="{64D0C6FB-E9A1-472A-A251-47E777135735}" presName="parTx" presStyleLbl="revTx" presStyleIdx="0" presStyleCnt="4">
        <dgm:presLayoutVars>
          <dgm:chMax val="0"/>
          <dgm:chPref val="0"/>
        </dgm:presLayoutVars>
      </dgm:prSet>
      <dgm:spPr/>
    </dgm:pt>
    <dgm:pt modelId="{B0D153B9-3F69-4134-A46A-2F98C731797D}" type="pres">
      <dgm:prSet presAssocID="{9862B30D-A4D9-4BA6-96D5-42CFD6595C83}" presName="sibTrans" presStyleCnt="0"/>
      <dgm:spPr/>
    </dgm:pt>
    <dgm:pt modelId="{883999C3-89B1-439A-8068-96D61FA8C541}" type="pres">
      <dgm:prSet presAssocID="{A4C2784C-EDBA-413E-B204-9A0DB267C9A8}" presName="compNode" presStyleCnt="0"/>
      <dgm:spPr/>
    </dgm:pt>
    <dgm:pt modelId="{C384FDC5-EACE-41B6-8017-75D7676350D0}" type="pres">
      <dgm:prSet presAssocID="{A4C2784C-EDBA-413E-B204-9A0DB267C9A8}" presName="bgRect" presStyleLbl="bgShp" presStyleIdx="1" presStyleCnt="4"/>
      <dgm:spPr/>
    </dgm:pt>
    <dgm:pt modelId="{BECE564F-15BA-498D-B91B-94F6C495A4D0}" type="pres">
      <dgm:prSet presAssocID="{A4C2784C-EDBA-413E-B204-9A0DB267C9A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rtial Sun"/>
        </a:ext>
      </dgm:extLst>
    </dgm:pt>
    <dgm:pt modelId="{75F8E6EF-1500-4A18-868F-581731726FE0}" type="pres">
      <dgm:prSet presAssocID="{A4C2784C-EDBA-413E-B204-9A0DB267C9A8}" presName="spaceRect" presStyleCnt="0"/>
      <dgm:spPr/>
    </dgm:pt>
    <dgm:pt modelId="{C476A479-30E7-4A09-96CC-4AE97FD13383}" type="pres">
      <dgm:prSet presAssocID="{A4C2784C-EDBA-413E-B204-9A0DB267C9A8}" presName="parTx" presStyleLbl="revTx" presStyleIdx="1" presStyleCnt="4">
        <dgm:presLayoutVars>
          <dgm:chMax val="0"/>
          <dgm:chPref val="0"/>
        </dgm:presLayoutVars>
      </dgm:prSet>
      <dgm:spPr/>
    </dgm:pt>
    <dgm:pt modelId="{4519E308-AE5D-49BF-BC6F-01F043BB9E0E}" type="pres">
      <dgm:prSet presAssocID="{0F98CECC-4423-4135-819A-1C98072CFFA3}" presName="sibTrans" presStyleCnt="0"/>
      <dgm:spPr/>
    </dgm:pt>
    <dgm:pt modelId="{C47C98EA-CC40-47E2-8D18-7FF0BDAD288E}" type="pres">
      <dgm:prSet presAssocID="{08575642-6E48-4B1A-8990-DDDA9BD3B05C}" presName="compNode" presStyleCnt="0"/>
      <dgm:spPr/>
    </dgm:pt>
    <dgm:pt modelId="{10D4700D-F0C0-4E02-87A8-8A9BA51F266C}" type="pres">
      <dgm:prSet presAssocID="{08575642-6E48-4B1A-8990-DDDA9BD3B05C}" presName="bgRect" presStyleLbl="bgShp" presStyleIdx="2" presStyleCnt="4"/>
      <dgm:spPr/>
    </dgm:pt>
    <dgm:pt modelId="{3C157063-10BE-4750-96C7-443880B0298D}" type="pres">
      <dgm:prSet presAssocID="{08575642-6E48-4B1A-8990-DDDA9BD3B05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ike"/>
        </a:ext>
      </dgm:extLst>
    </dgm:pt>
    <dgm:pt modelId="{4836FC0F-8261-4336-862D-41F5B90EDB68}" type="pres">
      <dgm:prSet presAssocID="{08575642-6E48-4B1A-8990-DDDA9BD3B05C}" presName="spaceRect" presStyleCnt="0"/>
      <dgm:spPr/>
    </dgm:pt>
    <dgm:pt modelId="{46427163-BCD9-4F8A-8808-C08D37CB13C9}" type="pres">
      <dgm:prSet presAssocID="{08575642-6E48-4B1A-8990-DDDA9BD3B05C}" presName="parTx" presStyleLbl="revTx" presStyleIdx="2" presStyleCnt="4">
        <dgm:presLayoutVars>
          <dgm:chMax val="0"/>
          <dgm:chPref val="0"/>
        </dgm:presLayoutVars>
      </dgm:prSet>
      <dgm:spPr/>
    </dgm:pt>
    <dgm:pt modelId="{CCA917D8-38FA-497C-AEFE-77795705C9F5}" type="pres">
      <dgm:prSet presAssocID="{2F192854-6C26-43D0-AED3-4FBC73DB26AF}" presName="sibTrans" presStyleCnt="0"/>
      <dgm:spPr/>
    </dgm:pt>
    <dgm:pt modelId="{9B953F75-2D72-4AB7-954F-3B56B4746D50}" type="pres">
      <dgm:prSet presAssocID="{41C3B21A-AF9B-49CE-B170-278045A9D890}" presName="compNode" presStyleCnt="0"/>
      <dgm:spPr/>
    </dgm:pt>
    <dgm:pt modelId="{938C1910-B0AE-4C81-8BC4-865BA1D97799}" type="pres">
      <dgm:prSet presAssocID="{41C3B21A-AF9B-49CE-B170-278045A9D890}" presName="bgRect" presStyleLbl="bgShp" presStyleIdx="3" presStyleCnt="4"/>
      <dgm:spPr/>
    </dgm:pt>
    <dgm:pt modelId="{0F04CA42-9514-4921-8BCE-93A2CA7E3F21}" type="pres">
      <dgm:prSet presAssocID="{41C3B21A-AF9B-49CE-B170-278045A9D89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nset scene"/>
        </a:ext>
      </dgm:extLst>
    </dgm:pt>
    <dgm:pt modelId="{88359E95-C355-43DF-940D-C01FEEBE3164}" type="pres">
      <dgm:prSet presAssocID="{41C3B21A-AF9B-49CE-B170-278045A9D890}" presName="spaceRect" presStyleCnt="0"/>
      <dgm:spPr/>
    </dgm:pt>
    <dgm:pt modelId="{1F2BE9B8-176C-4E7C-ACC4-96FAE6655BBC}" type="pres">
      <dgm:prSet presAssocID="{41C3B21A-AF9B-49CE-B170-278045A9D89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0170308-79BC-45F5-8BAC-69804BA3A9A6}" srcId="{440E4D39-F7C4-4293-A0EA-41CE890034AA}" destId="{A4C2784C-EDBA-413E-B204-9A0DB267C9A8}" srcOrd="1" destOrd="0" parTransId="{BB6DD042-6E7E-44D1-8DD9-B23AD6703696}" sibTransId="{0F98CECC-4423-4135-819A-1C98072CFFA3}"/>
    <dgm:cxn modelId="{72C2C458-0A4C-47EF-9ABC-E881B0540F79}" srcId="{440E4D39-F7C4-4293-A0EA-41CE890034AA}" destId="{64D0C6FB-E9A1-472A-A251-47E777135735}" srcOrd="0" destOrd="0" parTransId="{4D689CAD-3647-4F28-BD6B-479488A914A1}" sibTransId="{9862B30D-A4D9-4BA6-96D5-42CFD6595C83}"/>
    <dgm:cxn modelId="{D5D8C290-2339-4EA8-A7F6-CEA0878DF1B7}" type="presOf" srcId="{64D0C6FB-E9A1-472A-A251-47E777135735}" destId="{3BBBB97E-5CD6-4679-BC47-F29518CA273C}" srcOrd="0" destOrd="0" presId="urn:microsoft.com/office/officeart/2018/2/layout/IconVerticalSolidList"/>
    <dgm:cxn modelId="{D5CB3696-0310-49FF-BCE1-979453CE02B1}" srcId="{440E4D39-F7C4-4293-A0EA-41CE890034AA}" destId="{41C3B21A-AF9B-49CE-B170-278045A9D890}" srcOrd="3" destOrd="0" parTransId="{CF070597-FA44-4CFF-A78F-400036686108}" sibTransId="{2AEC94EA-0193-4E9C-9F3F-042D31665ACE}"/>
    <dgm:cxn modelId="{EDAC99BD-3216-4E7F-B24F-F36B4392D503}" type="presOf" srcId="{440E4D39-F7C4-4293-A0EA-41CE890034AA}" destId="{174BE216-5E6E-4DDB-A028-7F46F165564F}" srcOrd="0" destOrd="0" presId="urn:microsoft.com/office/officeart/2018/2/layout/IconVerticalSolidList"/>
    <dgm:cxn modelId="{FF2877C3-DA01-4FEB-AD45-0E2B9DCF5D17}" type="presOf" srcId="{08575642-6E48-4B1A-8990-DDDA9BD3B05C}" destId="{46427163-BCD9-4F8A-8808-C08D37CB13C9}" srcOrd="0" destOrd="0" presId="urn:microsoft.com/office/officeart/2018/2/layout/IconVerticalSolidList"/>
    <dgm:cxn modelId="{AB988ECD-B9DE-4A42-B57D-B812173E02BC}" type="presOf" srcId="{41C3B21A-AF9B-49CE-B170-278045A9D890}" destId="{1F2BE9B8-176C-4E7C-ACC4-96FAE6655BBC}" srcOrd="0" destOrd="0" presId="urn:microsoft.com/office/officeart/2018/2/layout/IconVerticalSolidList"/>
    <dgm:cxn modelId="{03788BD5-0122-4A4F-A328-506B451C3351}" srcId="{440E4D39-F7C4-4293-A0EA-41CE890034AA}" destId="{08575642-6E48-4B1A-8990-DDDA9BD3B05C}" srcOrd="2" destOrd="0" parTransId="{B311FAD6-6965-412F-8692-53A2FC9B804B}" sibTransId="{2F192854-6C26-43D0-AED3-4FBC73DB26AF}"/>
    <dgm:cxn modelId="{29ADBDF3-982A-41C2-8D31-45BBE716A87C}" type="presOf" srcId="{A4C2784C-EDBA-413E-B204-9A0DB267C9A8}" destId="{C476A479-30E7-4A09-96CC-4AE97FD13383}" srcOrd="0" destOrd="0" presId="urn:microsoft.com/office/officeart/2018/2/layout/IconVerticalSolidList"/>
    <dgm:cxn modelId="{3FC3811C-8B5A-4BCA-9FD4-7FCEF5C0EE5B}" type="presParOf" srcId="{174BE216-5E6E-4DDB-A028-7F46F165564F}" destId="{3F7A945D-43D4-4362-8444-854901FCEE18}" srcOrd="0" destOrd="0" presId="urn:microsoft.com/office/officeart/2018/2/layout/IconVerticalSolidList"/>
    <dgm:cxn modelId="{9C2BAFC1-062A-44C3-AE5E-56F811050297}" type="presParOf" srcId="{3F7A945D-43D4-4362-8444-854901FCEE18}" destId="{174CEF74-EDE1-4374-9755-F5DE78A6154B}" srcOrd="0" destOrd="0" presId="urn:microsoft.com/office/officeart/2018/2/layout/IconVerticalSolidList"/>
    <dgm:cxn modelId="{5AA41F33-1ED8-42DC-AD24-4E3B501030B8}" type="presParOf" srcId="{3F7A945D-43D4-4362-8444-854901FCEE18}" destId="{E6C8CDC7-6C29-4A56-87B5-F4F9F1674DB0}" srcOrd="1" destOrd="0" presId="urn:microsoft.com/office/officeart/2018/2/layout/IconVerticalSolidList"/>
    <dgm:cxn modelId="{F067D510-0FD3-4581-9934-6C02B1942475}" type="presParOf" srcId="{3F7A945D-43D4-4362-8444-854901FCEE18}" destId="{925ACB53-7383-4481-BC66-41D6024F07CF}" srcOrd="2" destOrd="0" presId="urn:microsoft.com/office/officeart/2018/2/layout/IconVerticalSolidList"/>
    <dgm:cxn modelId="{41CDDDA6-ADB8-407B-BD0F-1B974C5B74ED}" type="presParOf" srcId="{3F7A945D-43D4-4362-8444-854901FCEE18}" destId="{3BBBB97E-5CD6-4679-BC47-F29518CA273C}" srcOrd="3" destOrd="0" presId="urn:microsoft.com/office/officeart/2018/2/layout/IconVerticalSolidList"/>
    <dgm:cxn modelId="{0AEB97E7-EC88-4351-BC32-2F5C0B0156F0}" type="presParOf" srcId="{174BE216-5E6E-4DDB-A028-7F46F165564F}" destId="{B0D153B9-3F69-4134-A46A-2F98C731797D}" srcOrd="1" destOrd="0" presId="urn:microsoft.com/office/officeart/2018/2/layout/IconVerticalSolidList"/>
    <dgm:cxn modelId="{EF872022-A496-4ED5-949C-7455917312B2}" type="presParOf" srcId="{174BE216-5E6E-4DDB-A028-7F46F165564F}" destId="{883999C3-89B1-439A-8068-96D61FA8C541}" srcOrd="2" destOrd="0" presId="urn:microsoft.com/office/officeart/2018/2/layout/IconVerticalSolidList"/>
    <dgm:cxn modelId="{F36A06AA-381D-4EB1-8E9B-E9E8711E13DD}" type="presParOf" srcId="{883999C3-89B1-439A-8068-96D61FA8C541}" destId="{C384FDC5-EACE-41B6-8017-75D7676350D0}" srcOrd="0" destOrd="0" presId="urn:microsoft.com/office/officeart/2018/2/layout/IconVerticalSolidList"/>
    <dgm:cxn modelId="{8897F96C-848B-402B-BD2B-8CCCD3AAC0A2}" type="presParOf" srcId="{883999C3-89B1-439A-8068-96D61FA8C541}" destId="{BECE564F-15BA-498D-B91B-94F6C495A4D0}" srcOrd="1" destOrd="0" presId="urn:microsoft.com/office/officeart/2018/2/layout/IconVerticalSolidList"/>
    <dgm:cxn modelId="{BB1F041F-A0F8-4F00-A1AC-D773B51016D2}" type="presParOf" srcId="{883999C3-89B1-439A-8068-96D61FA8C541}" destId="{75F8E6EF-1500-4A18-868F-581731726FE0}" srcOrd="2" destOrd="0" presId="urn:microsoft.com/office/officeart/2018/2/layout/IconVerticalSolidList"/>
    <dgm:cxn modelId="{41689C1A-5C7B-4A0E-8F65-E1A2B0983852}" type="presParOf" srcId="{883999C3-89B1-439A-8068-96D61FA8C541}" destId="{C476A479-30E7-4A09-96CC-4AE97FD13383}" srcOrd="3" destOrd="0" presId="urn:microsoft.com/office/officeart/2018/2/layout/IconVerticalSolidList"/>
    <dgm:cxn modelId="{952E40CF-6AE5-44F9-83E6-BAB4026F41F8}" type="presParOf" srcId="{174BE216-5E6E-4DDB-A028-7F46F165564F}" destId="{4519E308-AE5D-49BF-BC6F-01F043BB9E0E}" srcOrd="3" destOrd="0" presId="urn:microsoft.com/office/officeart/2018/2/layout/IconVerticalSolidList"/>
    <dgm:cxn modelId="{E6F1ADAA-118B-4771-B51C-759B26A81053}" type="presParOf" srcId="{174BE216-5E6E-4DDB-A028-7F46F165564F}" destId="{C47C98EA-CC40-47E2-8D18-7FF0BDAD288E}" srcOrd="4" destOrd="0" presId="urn:microsoft.com/office/officeart/2018/2/layout/IconVerticalSolidList"/>
    <dgm:cxn modelId="{C174A876-EB88-4D74-87EE-29D1D7E5DA07}" type="presParOf" srcId="{C47C98EA-CC40-47E2-8D18-7FF0BDAD288E}" destId="{10D4700D-F0C0-4E02-87A8-8A9BA51F266C}" srcOrd="0" destOrd="0" presId="urn:microsoft.com/office/officeart/2018/2/layout/IconVerticalSolidList"/>
    <dgm:cxn modelId="{73AEDF6C-1A37-470D-9C87-7F088454FE33}" type="presParOf" srcId="{C47C98EA-CC40-47E2-8D18-7FF0BDAD288E}" destId="{3C157063-10BE-4750-96C7-443880B0298D}" srcOrd="1" destOrd="0" presId="urn:microsoft.com/office/officeart/2018/2/layout/IconVerticalSolidList"/>
    <dgm:cxn modelId="{25CDF8F6-2279-48E3-93DD-B3331D2E7C6A}" type="presParOf" srcId="{C47C98EA-CC40-47E2-8D18-7FF0BDAD288E}" destId="{4836FC0F-8261-4336-862D-41F5B90EDB68}" srcOrd="2" destOrd="0" presId="urn:microsoft.com/office/officeart/2018/2/layout/IconVerticalSolidList"/>
    <dgm:cxn modelId="{6A2BF68D-8783-490E-9677-B7F15D44F11A}" type="presParOf" srcId="{C47C98EA-CC40-47E2-8D18-7FF0BDAD288E}" destId="{46427163-BCD9-4F8A-8808-C08D37CB13C9}" srcOrd="3" destOrd="0" presId="urn:microsoft.com/office/officeart/2018/2/layout/IconVerticalSolidList"/>
    <dgm:cxn modelId="{3E51441E-F0E3-4553-8CCF-5170E65B9770}" type="presParOf" srcId="{174BE216-5E6E-4DDB-A028-7F46F165564F}" destId="{CCA917D8-38FA-497C-AEFE-77795705C9F5}" srcOrd="5" destOrd="0" presId="urn:microsoft.com/office/officeart/2018/2/layout/IconVerticalSolidList"/>
    <dgm:cxn modelId="{226F6972-73FB-4185-8A2D-0CE7DF210CC3}" type="presParOf" srcId="{174BE216-5E6E-4DDB-A028-7F46F165564F}" destId="{9B953F75-2D72-4AB7-954F-3B56B4746D50}" srcOrd="6" destOrd="0" presId="urn:microsoft.com/office/officeart/2018/2/layout/IconVerticalSolidList"/>
    <dgm:cxn modelId="{2942490A-4F55-4D9E-8440-4080E56C389E}" type="presParOf" srcId="{9B953F75-2D72-4AB7-954F-3B56B4746D50}" destId="{938C1910-B0AE-4C81-8BC4-865BA1D97799}" srcOrd="0" destOrd="0" presId="urn:microsoft.com/office/officeart/2018/2/layout/IconVerticalSolidList"/>
    <dgm:cxn modelId="{9378786C-2651-4DBF-9009-2498A9ABA512}" type="presParOf" srcId="{9B953F75-2D72-4AB7-954F-3B56B4746D50}" destId="{0F04CA42-9514-4921-8BCE-93A2CA7E3F21}" srcOrd="1" destOrd="0" presId="urn:microsoft.com/office/officeart/2018/2/layout/IconVerticalSolidList"/>
    <dgm:cxn modelId="{7CFDCB1A-F693-445C-86CD-9D3464DF9B32}" type="presParOf" srcId="{9B953F75-2D72-4AB7-954F-3B56B4746D50}" destId="{88359E95-C355-43DF-940D-C01FEEBE3164}" srcOrd="2" destOrd="0" presId="urn:microsoft.com/office/officeart/2018/2/layout/IconVerticalSolidList"/>
    <dgm:cxn modelId="{676D3845-8103-45DD-92B5-AC09A76B0769}" type="presParOf" srcId="{9B953F75-2D72-4AB7-954F-3B56B4746D50}" destId="{1F2BE9B8-176C-4E7C-ACC4-96FAE6655BB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5FF44F5-493C-4138-9DCE-84361A012C87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A6BAAA72-49C4-4235-9B6E-47D379B20D7B}">
      <dgm:prSet/>
      <dgm:spPr/>
      <dgm:t>
        <a:bodyPr/>
        <a:lstStyle/>
        <a:p>
          <a:r>
            <a:rPr lang="en-US" dirty="0"/>
            <a:t>What began as a modeling task became a story of behavior and routine.</a:t>
          </a:r>
        </a:p>
      </dgm:t>
    </dgm:pt>
    <dgm:pt modelId="{5E02B9E0-6502-45C4-AB95-90D7F2AB732D}" type="parTrans" cxnId="{FA5F8057-E910-4C16-B792-651BC009D263}">
      <dgm:prSet/>
      <dgm:spPr/>
      <dgm:t>
        <a:bodyPr/>
        <a:lstStyle/>
        <a:p>
          <a:endParaRPr lang="en-US"/>
        </a:p>
      </dgm:t>
    </dgm:pt>
    <dgm:pt modelId="{37B81A1F-7D2E-42FE-B705-6E864006A496}" type="sibTrans" cxnId="{FA5F8057-E910-4C16-B792-651BC009D263}">
      <dgm:prSet/>
      <dgm:spPr/>
      <dgm:t>
        <a:bodyPr/>
        <a:lstStyle/>
        <a:p>
          <a:endParaRPr lang="en-US"/>
        </a:p>
      </dgm:t>
    </dgm:pt>
    <dgm:pt modelId="{C9A81B50-5201-426F-B0D8-91B4564DCA5F}">
      <dgm:prSet/>
      <dgm:spPr/>
      <dgm:t>
        <a:bodyPr/>
        <a:lstStyle/>
        <a:p>
          <a:r>
            <a:rPr lang="en-US" dirty="0"/>
            <a:t>Key observations:</a:t>
          </a:r>
        </a:p>
      </dgm:t>
    </dgm:pt>
    <dgm:pt modelId="{FFE1BDAB-9374-4417-80C6-CB245C4A4D38}" type="parTrans" cxnId="{5C23D52C-6191-4D22-B2E8-AFC3F2443474}">
      <dgm:prSet/>
      <dgm:spPr/>
      <dgm:t>
        <a:bodyPr/>
        <a:lstStyle/>
        <a:p>
          <a:endParaRPr lang="en-US"/>
        </a:p>
      </dgm:t>
    </dgm:pt>
    <dgm:pt modelId="{0DBE9F2F-B053-4AC3-B904-29880302313E}" type="sibTrans" cxnId="{5C23D52C-6191-4D22-B2E8-AFC3F2443474}">
      <dgm:prSet/>
      <dgm:spPr/>
      <dgm:t>
        <a:bodyPr/>
        <a:lstStyle/>
        <a:p>
          <a:endParaRPr lang="en-US"/>
        </a:p>
      </dgm:t>
    </dgm:pt>
    <dgm:pt modelId="{D1FBC64A-C224-4C42-921F-0998B5A56870}">
      <dgm:prSet/>
      <dgm:spPr/>
      <dgm:t>
        <a:bodyPr/>
        <a:lstStyle/>
        <a:p>
          <a:r>
            <a:rPr lang="en-US" dirty="0"/>
            <a:t>Commuting drives demand: Clear morning/evening peaks</a:t>
          </a:r>
        </a:p>
      </dgm:t>
    </dgm:pt>
    <dgm:pt modelId="{2902AA60-D375-4C42-8CB0-4790B53C896E}" type="parTrans" cxnId="{F524AD94-4F68-426E-8AD0-ACFAAECD85E5}">
      <dgm:prSet/>
      <dgm:spPr/>
      <dgm:t>
        <a:bodyPr/>
        <a:lstStyle/>
        <a:p>
          <a:endParaRPr lang="en-US"/>
        </a:p>
      </dgm:t>
    </dgm:pt>
    <dgm:pt modelId="{302682F1-1CEC-4286-9069-E3A01E947EDC}" type="sibTrans" cxnId="{F524AD94-4F68-426E-8AD0-ACFAAECD85E5}">
      <dgm:prSet/>
      <dgm:spPr/>
      <dgm:t>
        <a:bodyPr/>
        <a:lstStyle/>
        <a:p>
          <a:endParaRPr lang="en-US"/>
        </a:p>
      </dgm:t>
    </dgm:pt>
    <dgm:pt modelId="{D6118FE0-BFFC-409B-BCC4-2BF41ED60DD5}">
      <dgm:prSet/>
      <dgm:spPr/>
      <dgm:t>
        <a:bodyPr/>
        <a:lstStyle/>
        <a:p>
          <a:r>
            <a:rPr lang="en-US" dirty="0"/>
            <a:t>Weather matters: People ride more in warm, dry conditions</a:t>
          </a:r>
        </a:p>
      </dgm:t>
    </dgm:pt>
    <dgm:pt modelId="{5CB1F50D-D22D-4F5A-8E84-624745B40BDB}" type="parTrans" cxnId="{ACF17E79-41C8-4904-B946-C9C40B6441C4}">
      <dgm:prSet/>
      <dgm:spPr/>
      <dgm:t>
        <a:bodyPr/>
        <a:lstStyle/>
        <a:p>
          <a:endParaRPr lang="en-US"/>
        </a:p>
      </dgm:t>
    </dgm:pt>
    <dgm:pt modelId="{4AB8ACA1-ACB7-4FAE-B2AE-DAA779840E37}" type="sibTrans" cxnId="{ACF17E79-41C8-4904-B946-C9C40B6441C4}">
      <dgm:prSet/>
      <dgm:spPr/>
      <dgm:t>
        <a:bodyPr/>
        <a:lstStyle/>
        <a:p>
          <a:endParaRPr lang="en-US"/>
        </a:p>
      </dgm:t>
    </dgm:pt>
    <dgm:pt modelId="{8E7EEE6A-D7C5-427C-903A-D5E080BBF718}">
      <dgm:prSet/>
      <dgm:spPr/>
      <dgm:t>
        <a:bodyPr/>
        <a:lstStyle/>
        <a:p>
          <a:r>
            <a:rPr lang="en-US" dirty="0"/>
            <a:t>Holidays suppress usage: Routine is disrupted</a:t>
          </a:r>
        </a:p>
      </dgm:t>
    </dgm:pt>
    <dgm:pt modelId="{F1BFBBC0-9559-4368-BBBF-869FAC9CB32E}" type="parTrans" cxnId="{F33220F2-B9DA-4F59-96A0-36A809777843}">
      <dgm:prSet/>
      <dgm:spPr/>
      <dgm:t>
        <a:bodyPr/>
        <a:lstStyle/>
        <a:p>
          <a:endParaRPr lang="en-US"/>
        </a:p>
      </dgm:t>
    </dgm:pt>
    <dgm:pt modelId="{011609AD-6E79-4B08-BF2D-3C7B25C5657B}" type="sibTrans" cxnId="{F33220F2-B9DA-4F59-96A0-36A809777843}">
      <dgm:prSet/>
      <dgm:spPr/>
      <dgm:t>
        <a:bodyPr/>
        <a:lstStyle/>
        <a:p>
          <a:endParaRPr lang="en-US"/>
        </a:p>
      </dgm:t>
    </dgm:pt>
    <dgm:pt modelId="{C29F5F38-54B3-4054-848C-5F1B780B6376}">
      <dgm:prSet/>
      <dgm:spPr/>
      <dgm:t>
        <a:bodyPr/>
        <a:lstStyle/>
        <a:p>
          <a:r>
            <a:rPr lang="en-US" dirty="0"/>
            <a:t>By choosing regression over classification, the model provides actionable, specific predictions – not just “high” or “low” labels.</a:t>
          </a:r>
        </a:p>
      </dgm:t>
    </dgm:pt>
    <dgm:pt modelId="{65DD143B-41D3-45E8-8DCA-67B698B14267}" type="parTrans" cxnId="{C4A1F4F8-14C0-4F3E-90B2-47AE63C72B68}">
      <dgm:prSet/>
      <dgm:spPr/>
      <dgm:t>
        <a:bodyPr/>
        <a:lstStyle/>
        <a:p>
          <a:endParaRPr lang="en-US"/>
        </a:p>
      </dgm:t>
    </dgm:pt>
    <dgm:pt modelId="{6AEC3DAC-3F13-4163-88BD-522C697140C0}" type="sibTrans" cxnId="{C4A1F4F8-14C0-4F3E-90B2-47AE63C72B68}">
      <dgm:prSet/>
      <dgm:spPr/>
      <dgm:t>
        <a:bodyPr/>
        <a:lstStyle/>
        <a:p>
          <a:endParaRPr lang="en-US"/>
        </a:p>
      </dgm:t>
    </dgm:pt>
    <dgm:pt modelId="{8B009D85-815B-4344-A02C-22CE8AE07175}">
      <dgm:prSet/>
      <dgm:spPr/>
      <dgm:t>
        <a:bodyPr/>
        <a:lstStyle/>
        <a:p>
          <a:r>
            <a:rPr lang="en-US" dirty="0"/>
            <a:t>This project blends:</a:t>
          </a:r>
        </a:p>
      </dgm:t>
    </dgm:pt>
    <dgm:pt modelId="{BDD5D202-8C15-4C96-9D4F-9F426690E7A1}" type="parTrans" cxnId="{E8B3F81C-7F82-421A-83F8-CA5C7F982A4E}">
      <dgm:prSet/>
      <dgm:spPr/>
      <dgm:t>
        <a:bodyPr/>
        <a:lstStyle/>
        <a:p>
          <a:endParaRPr lang="en-US"/>
        </a:p>
      </dgm:t>
    </dgm:pt>
    <dgm:pt modelId="{ED476B9D-3EDA-4C0D-B80C-99AF25128C54}" type="sibTrans" cxnId="{E8B3F81C-7F82-421A-83F8-CA5C7F982A4E}">
      <dgm:prSet/>
      <dgm:spPr/>
      <dgm:t>
        <a:bodyPr/>
        <a:lstStyle/>
        <a:p>
          <a:endParaRPr lang="en-US"/>
        </a:p>
      </dgm:t>
    </dgm:pt>
    <dgm:pt modelId="{67992907-0626-4D53-B85B-A5561483BD39}">
      <dgm:prSet/>
      <dgm:spPr/>
      <dgm:t>
        <a:bodyPr/>
        <a:lstStyle/>
        <a:p>
          <a:r>
            <a:rPr lang="en-US" dirty="0"/>
            <a:t>Data analysis</a:t>
          </a:r>
        </a:p>
      </dgm:t>
    </dgm:pt>
    <dgm:pt modelId="{4BA632AD-9C09-4B75-9843-EBC9D059A864}" type="parTrans" cxnId="{222FE1CC-86EC-48E5-82FC-210F30929CE8}">
      <dgm:prSet/>
      <dgm:spPr/>
      <dgm:t>
        <a:bodyPr/>
        <a:lstStyle/>
        <a:p>
          <a:endParaRPr lang="en-US"/>
        </a:p>
      </dgm:t>
    </dgm:pt>
    <dgm:pt modelId="{879B53A0-5639-464B-A70F-24F8E87D8A61}" type="sibTrans" cxnId="{222FE1CC-86EC-48E5-82FC-210F30929CE8}">
      <dgm:prSet/>
      <dgm:spPr/>
      <dgm:t>
        <a:bodyPr/>
        <a:lstStyle/>
        <a:p>
          <a:endParaRPr lang="en-US"/>
        </a:p>
      </dgm:t>
    </dgm:pt>
    <dgm:pt modelId="{1FF9E699-00A9-4DA2-AE15-80695A96ADCF}">
      <dgm:prSet/>
      <dgm:spPr/>
      <dgm:t>
        <a:bodyPr/>
        <a:lstStyle/>
        <a:p>
          <a:r>
            <a:rPr lang="en-US" dirty="0"/>
            <a:t>Real-world behavior</a:t>
          </a:r>
        </a:p>
      </dgm:t>
    </dgm:pt>
    <dgm:pt modelId="{3DA93384-1907-4E47-B834-F222A4A1277C}" type="parTrans" cxnId="{ECC49861-BC2E-4FEE-AE2D-5751734E327B}">
      <dgm:prSet/>
      <dgm:spPr/>
      <dgm:t>
        <a:bodyPr/>
        <a:lstStyle/>
        <a:p>
          <a:endParaRPr lang="en-US"/>
        </a:p>
      </dgm:t>
    </dgm:pt>
    <dgm:pt modelId="{A46A28F2-72CA-4A90-B76E-64DE5DD188BD}" type="sibTrans" cxnId="{ECC49861-BC2E-4FEE-AE2D-5751734E327B}">
      <dgm:prSet/>
      <dgm:spPr/>
      <dgm:t>
        <a:bodyPr/>
        <a:lstStyle/>
        <a:p>
          <a:endParaRPr lang="en-US"/>
        </a:p>
      </dgm:t>
    </dgm:pt>
    <dgm:pt modelId="{462D22F6-75E2-40AD-82A7-C646750ED2D9}">
      <dgm:prSet/>
      <dgm:spPr/>
      <dgm:t>
        <a:bodyPr/>
        <a:lstStyle/>
        <a:p>
          <a:r>
            <a:rPr lang="en-US" dirty="0"/>
            <a:t>Practical, usable output</a:t>
          </a:r>
        </a:p>
      </dgm:t>
    </dgm:pt>
    <dgm:pt modelId="{7A26C7B7-501F-49BF-AF54-6B8F86F65D34}" type="parTrans" cxnId="{825B4A13-5744-4AD2-B1C3-6D11D02D995A}">
      <dgm:prSet/>
      <dgm:spPr/>
      <dgm:t>
        <a:bodyPr/>
        <a:lstStyle/>
        <a:p>
          <a:endParaRPr lang="en-US"/>
        </a:p>
      </dgm:t>
    </dgm:pt>
    <dgm:pt modelId="{AAAB5112-3AA6-4572-A5CD-F389DD458086}" type="sibTrans" cxnId="{825B4A13-5744-4AD2-B1C3-6D11D02D995A}">
      <dgm:prSet/>
      <dgm:spPr/>
      <dgm:t>
        <a:bodyPr/>
        <a:lstStyle/>
        <a:p>
          <a:endParaRPr lang="en-US"/>
        </a:p>
      </dgm:t>
    </dgm:pt>
    <dgm:pt modelId="{509B032D-E464-40DB-AD35-7C9EC09C740C}" type="pres">
      <dgm:prSet presAssocID="{45FF44F5-493C-4138-9DCE-84361A012C87}" presName="Name0" presStyleCnt="0">
        <dgm:presLayoutVars>
          <dgm:dir/>
          <dgm:resizeHandles val="exact"/>
        </dgm:presLayoutVars>
      </dgm:prSet>
      <dgm:spPr/>
    </dgm:pt>
    <dgm:pt modelId="{2EA8DA2F-8F66-4ED4-9C2D-7012D701A53D}" type="pres">
      <dgm:prSet presAssocID="{A6BAAA72-49C4-4235-9B6E-47D379B20D7B}" presName="node" presStyleLbl="node1" presStyleIdx="0" presStyleCnt="4">
        <dgm:presLayoutVars>
          <dgm:bulletEnabled val="1"/>
        </dgm:presLayoutVars>
      </dgm:prSet>
      <dgm:spPr/>
    </dgm:pt>
    <dgm:pt modelId="{3EA674E2-E606-4A99-A849-38FDE31298F3}" type="pres">
      <dgm:prSet presAssocID="{37B81A1F-7D2E-42FE-B705-6E864006A496}" presName="sibTrans" presStyleLbl="sibTrans1D1" presStyleIdx="0" presStyleCnt="3"/>
      <dgm:spPr/>
    </dgm:pt>
    <dgm:pt modelId="{DEFCB171-01CE-4554-B7F2-8821FE16F7E7}" type="pres">
      <dgm:prSet presAssocID="{37B81A1F-7D2E-42FE-B705-6E864006A496}" presName="connectorText" presStyleLbl="sibTrans1D1" presStyleIdx="0" presStyleCnt="3"/>
      <dgm:spPr/>
    </dgm:pt>
    <dgm:pt modelId="{D53BE790-345C-48BB-A706-A08B009D0495}" type="pres">
      <dgm:prSet presAssocID="{C9A81B50-5201-426F-B0D8-91B4564DCA5F}" presName="node" presStyleLbl="node1" presStyleIdx="1" presStyleCnt="4">
        <dgm:presLayoutVars>
          <dgm:bulletEnabled val="1"/>
        </dgm:presLayoutVars>
      </dgm:prSet>
      <dgm:spPr/>
    </dgm:pt>
    <dgm:pt modelId="{F0B0B865-3E67-474B-994B-9CA8946ECBDD}" type="pres">
      <dgm:prSet presAssocID="{0DBE9F2F-B053-4AC3-B904-29880302313E}" presName="sibTrans" presStyleLbl="sibTrans1D1" presStyleIdx="1" presStyleCnt="3"/>
      <dgm:spPr/>
    </dgm:pt>
    <dgm:pt modelId="{6EA2B475-6E7D-4338-89FB-81443F317BD3}" type="pres">
      <dgm:prSet presAssocID="{0DBE9F2F-B053-4AC3-B904-29880302313E}" presName="connectorText" presStyleLbl="sibTrans1D1" presStyleIdx="1" presStyleCnt="3"/>
      <dgm:spPr/>
    </dgm:pt>
    <dgm:pt modelId="{0AE07416-9696-4174-BE30-ECAA63787E96}" type="pres">
      <dgm:prSet presAssocID="{C29F5F38-54B3-4054-848C-5F1B780B6376}" presName="node" presStyleLbl="node1" presStyleIdx="2" presStyleCnt="4">
        <dgm:presLayoutVars>
          <dgm:bulletEnabled val="1"/>
        </dgm:presLayoutVars>
      </dgm:prSet>
      <dgm:spPr/>
    </dgm:pt>
    <dgm:pt modelId="{6EF14ABB-6733-42F6-833B-0BA0D9FD55E8}" type="pres">
      <dgm:prSet presAssocID="{6AEC3DAC-3F13-4163-88BD-522C697140C0}" presName="sibTrans" presStyleLbl="sibTrans1D1" presStyleIdx="2" presStyleCnt="3"/>
      <dgm:spPr/>
    </dgm:pt>
    <dgm:pt modelId="{9E8FAC0B-6DA0-43EF-A511-A8D033FE7D53}" type="pres">
      <dgm:prSet presAssocID="{6AEC3DAC-3F13-4163-88BD-522C697140C0}" presName="connectorText" presStyleLbl="sibTrans1D1" presStyleIdx="2" presStyleCnt="3"/>
      <dgm:spPr/>
    </dgm:pt>
    <dgm:pt modelId="{3D3B8C61-6974-4C73-B4B0-50ECF6001918}" type="pres">
      <dgm:prSet presAssocID="{8B009D85-815B-4344-A02C-22CE8AE07175}" presName="node" presStyleLbl="node1" presStyleIdx="3" presStyleCnt="4">
        <dgm:presLayoutVars>
          <dgm:bulletEnabled val="1"/>
        </dgm:presLayoutVars>
      </dgm:prSet>
      <dgm:spPr/>
    </dgm:pt>
  </dgm:ptLst>
  <dgm:cxnLst>
    <dgm:cxn modelId="{AB697805-04A6-40F4-B49E-E769E1BFF59B}" type="presOf" srcId="{6AEC3DAC-3F13-4163-88BD-522C697140C0}" destId="{6EF14ABB-6733-42F6-833B-0BA0D9FD55E8}" srcOrd="0" destOrd="0" presId="urn:microsoft.com/office/officeart/2016/7/layout/RepeatingBendingProcessNew"/>
    <dgm:cxn modelId="{825B4A13-5744-4AD2-B1C3-6D11D02D995A}" srcId="{8B009D85-815B-4344-A02C-22CE8AE07175}" destId="{462D22F6-75E2-40AD-82A7-C646750ED2D9}" srcOrd="2" destOrd="0" parTransId="{7A26C7B7-501F-49BF-AF54-6B8F86F65D34}" sibTransId="{AAAB5112-3AA6-4572-A5CD-F389DD458086}"/>
    <dgm:cxn modelId="{E8B3F81C-7F82-421A-83F8-CA5C7F982A4E}" srcId="{45FF44F5-493C-4138-9DCE-84361A012C87}" destId="{8B009D85-815B-4344-A02C-22CE8AE07175}" srcOrd="3" destOrd="0" parTransId="{BDD5D202-8C15-4C96-9D4F-9F426690E7A1}" sibTransId="{ED476B9D-3EDA-4C0D-B80C-99AF25128C54}"/>
    <dgm:cxn modelId="{3345FC1C-1C0D-42EF-9DBA-9516C97951C7}" type="presOf" srcId="{C9A81B50-5201-426F-B0D8-91B4564DCA5F}" destId="{D53BE790-345C-48BB-A706-A08B009D0495}" srcOrd="0" destOrd="0" presId="urn:microsoft.com/office/officeart/2016/7/layout/RepeatingBendingProcessNew"/>
    <dgm:cxn modelId="{5C23D52C-6191-4D22-B2E8-AFC3F2443474}" srcId="{45FF44F5-493C-4138-9DCE-84361A012C87}" destId="{C9A81B50-5201-426F-B0D8-91B4564DCA5F}" srcOrd="1" destOrd="0" parTransId="{FFE1BDAB-9374-4417-80C6-CB245C4A4D38}" sibTransId="{0DBE9F2F-B053-4AC3-B904-29880302313E}"/>
    <dgm:cxn modelId="{5E0E6939-EE52-46E0-8930-021A1908C6FF}" type="presOf" srcId="{0DBE9F2F-B053-4AC3-B904-29880302313E}" destId="{F0B0B865-3E67-474B-994B-9CA8946ECBDD}" srcOrd="0" destOrd="0" presId="urn:microsoft.com/office/officeart/2016/7/layout/RepeatingBendingProcessNew"/>
    <dgm:cxn modelId="{3F289940-0479-4813-B314-EC4D9A109EC5}" type="presOf" srcId="{6AEC3DAC-3F13-4163-88BD-522C697140C0}" destId="{9E8FAC0B-6DA0-43EF-A511-A8D033FE7D53}" srcOrd="1" destOrd="0" presId="urn:microsoft.com/office/officeart/2016/7/layout/RepeatingBendingProcessNew"/>
    <dgm:cxn modelId="{ECC49861-BC2E-4FEE-AE2D-5751734E327B}" srcId="{8B009D85-815B-4344-A02C-22CE8AE07175}" destId="{1FF9E699-00A9-4DA2-AE15-80695A96ADCF}" srcOrd="1" destOrd="0" parTransId="{3DA93384-1907-4E47-B834-F222A4A1277C}" sibTransId="{A46A28F2-72CA-4A90-B76E-64DE5DD188BD}"/>
    <dgm:cxn modelId="{C8C9D566-6991-4142-AA97-176EF0BF04A5}" type="presOf" srcId="{8B009D85-815B-4344-A02C-22CE8AE07175}" destId="{3D3B8C61-6974-4C73-B4B0-50ECF6001918}" srcOrd="0" destOrd="0" presId="urn:microsoft.com/office/officeart/2016/7/layout/RepeatingBendingProcessNew"/>
    <dgm:cxn modelId="{D302E749-0170-4F57-A50B-3BB4862E6FC3}" type="presOf" srcId="{45FF44F5-493C-4138-9DCE-84361A012C87}" destId="{509B032D-E464-40DB-AD35-7C9EC09C740C}" srcOrd="0" destOrd="0" presId="urn:microsoft.com/office/officeart/2016/7/layout/RepeatingBendingProcessNew"/>
    <dgm:cxn modelId="{FA5F8057-E910-4C16-B792-651BC009D263}" srcId="{45FF44F5-493C-4138-9DCE-84361A012C87}" destId="{A6BAAA72-49C4-4235-9B6E-47D379B20D7B}" srcOrd="0" destOrd="0" parTransId="{5E02B9E0-6502-45C4-AB95-90D7F2AB732D}" sibTransId="{37B81A1F-7D2E-42FE-B705-6E864006A496}"/>
    <dgm:cxn modelId="{ACF17E79-41C8-4904-B946-C9C40B6441C4}" srcId="{C9A81B50-5201-426F-B0D8-91B4564DCA5F}" destId="{D6118FE0-BFFC-409B-BCC4-2BF41ED60DD5}" srcOrd="1" destOrd="0" parTransId="{5CB1F50D-D22D-4F5A-8E84-624745B40BDB}" sibTransId="{4AB8ACA1-ACB7-4FAE-B2AE-DAA779840E37}"/>
    <dgm:cxn modelId="{F524AD94-4F68-426E-8AD0-ACFAAECD85E5}" srcId="{C9A81B50-5201-426F-B0D8-91B4564DCA5F}" destId="{D1FBC64A-C224-4C42-921F-0998B5A56870}" srcOrd="0" destOrd="0" parTransId="{2902AA60-D375-4C42-8CB0-4790B53C896E}" sibTransId="{302682F1-1CEC-4286-9069-E3A01E947EDC}"/>
    <dgm:cxn modelId="{323B47A5-9927-4243-93E9-CF31A44C245C}" type="presOf" srcId="{37B81A1F-7D2E-42FE-B705-6E864006A496}" destId="{3EA674E2-E606-4A99-A849-38FDE31298F3}" srcOrd="0" destOrd="0" presId="urn:microsoft.com/office/officeart/2016/7/layout/RepeatingBendingProcessNew"/>
    <dgm:cxn modelId="{8CF8E2AA-3117-4623-BEC9-3A602F7B0F56}" type="presOf" srcId="{C29F5F38-54B3-4054-848C-5F1B780B6376}" destId="{0AE07416-9696-4174-BE30-ECAA63787E96}" srcOrd="0" destOrd="0" presId="urn:microsoft.com/office/officeart/2016/7/layout/RepeatingBendingProcessNew"/>
    <dgm:cxn modelId="{DDCE5FAC-232F-49AB-A60F-E4846809E03A}" type="presOf" srcId="{462D22F6-75E2-40AD-82A7-C646750ED2D9}" destId="{3D3B8C61-6974-4C73-B4B0-50ECF6001918}" srcOrd="0" destOrd="3" presId="urn:microsoft.com/office/officeart/2016/7/layout/RepeatingBendingProcessNew"/>
    <dgm:cxn modelId="{45091BC3-0339-4652-B310-9431C3756887}" type="presOf" srcId="{D1FBC64A-C224-4C42-921F-0998B5A56870}" destId="{D53BE790-345C-48BB-A706-A08B009D0495}" srcOrd="0" destOrd="1" presId="urn:microsoft.com/office/officeart/2016/7/layout/RepeatingBendingProcessNew"/>
    <dgm:cxn modelId="{C64C63C4-203B-4F73-8353-AA3B9D449C74}" type="presOf" srcId="{8E7EEE6A-D7C5-427C-903A-D5E080BBF718}" destId="{D53BE790-345C-48BB-A706-A08B009D0495}" srcOrd="0" destOrd="3" presId="urn:microsoft.com/office/officeart/2016/7/layout/RepeatingBendingProcessNew"/>
    <dgm:cxn modelId="{222FE1CC-86EC-48E5-82FC-210F30929CE8}" srcId="{8B009D85-815B-4344-A02C-22CE8AE07175}" destId="{67992907-0626-4D53-B85B-A5561483BD39}" srcOrd="0" destOrd="0" parTransId="{4BA632AD-9C09-4B75-9843-EBC9D059A864}" sibTransId="{879B53A0-5639-464B-A70F-24F8E87D8A61}"/>
    <dgm:cxn modelId="{A21952CD-8C20-4DD6-BB24-5D7516D97F27}" type="presOf" srcId="{0DBE9F2F-B053-4AC3-B904-29880302313E}" destId="{6EA2B475-6E7D-4338-89FB-81443F317BD3}" srcOrd="1" destOrd="0" presId="urn:microsoft.com/office/officeart/2016/7/layout/RepeatingBendingProcessNew"/>
    <dgm:cxn modelId="{327E8FCF-40FA-4EB6-A60E-B46C6AE0E124}" type="presOf" srcId="{D6118FE0-BFFC-409B-BCC4-2BF41ED60DD5}" destId="{D53BE790-345C-48BB-A706-A08B009D0495}" srcOrd="0" destOrd="2" presId="urn:microsoft.com/office/officeart/2016/7/layout/RepeatingBendingProcessNew"/>
    <dgm:cxn modelId="{5E3DE1D9-4467-4A51-B34D-6CF773F033E4}" type="presOf" srcId="{1FF9E699-00A9-4DA2-AE15-80695A96ADCF}" destId="{3D3B8C61-6974-4C73-B4B0-50ECF6001918}" srcOrd="0" destOrd="2" presId="urn:microsoft.com/office/officeart/2016/7/layout/RepeatingBendingProcessNew"/>
    <dgm:cxn modelId="{F33220F2-B9DA-4F59-96A0-36A809777843}" srcId="{C9A81B50-5201-426F-B0D8-91B4564DCA5F}" destId="{8E7EEE6A-D7C5-427C-903A-D5E080BBF718}" srcOrd="2" destOrd="0" parTransId="{F1BFBBC0-9559-4368-BBBF-869FAC9CB32E}" sibTransId="{011609AD-6E79-4B08-BF2D-3C7B25C5657B}"/>
    <dgm:cxn modelId="{0FBE79F2-807C-41EC-AA13-C8BDE5903897}" type="presOf" srcId="{37B81A1F-7D2E-42FE-B705-6E864006A496}" destId="{DEFCB171-01CE-4554-B7F2-8821FE16F7E7}" srcOrd="1" destOrd="0" presId="urn:microsoft.com/office/officeart/2016/7/layout/RepeatingBendingProcessNew"/>
    <dgm:cxn modelId="{735F37F6-D180-4F24-B944-73B540B0A341}" type="presOf" srcId="{67992907-0626-4D53-B85B-A5561483BD39}" destId="{3D3B8C61-6974-4C73-B4B0-50ECF6001918}" srcOrd="0" destOrd="1" presId="urn:microsoft.com/office/officeart/2016/7/layout/RepeatingBendingProcessNew"/>
    <dgm:cxn modelId="{7AE465F6-7384-4195-8DA4-0478A99C7FFC}" type="presOf" srcId="{A6BAAA72-49C4-4235-9B6E-47D379B20D7B}" destId="{2EA8DA2F-8F66-4ED4-9C2D-7012D701A53D}" srcOrd="0" destOrd="0" presId="urn:microsoft.com/office/officeart/2016/7/layout/RepeatingBendingProcessNew"/>
    <dgm:cxn modelId="{C4A1F4F8-14C0-4F3E-90B2-47AE63C72B68}" srcId="{45FF44F5-493C-4138-9DCE-84361A012C87}" destId="{C29F5F38-54B3-4054-848C-5F1B780B6376}" srcOrd="2" destOrd="0" parTransId="{65DD143B-41D3-45E8-8DCA-67B698B14267}" sibTransId="{6AEC3DAC-3F13-4163-88BD-522C697140C0}"/>
    <dgm:cxn modelId="{9D89ECF8-C19E-43BA-8EA3-463FCEBD6819}" type="presParOf" srcId="{509B032D-E464-40DB-AD35-7C9EC09C740C}" destId="{2EA8DA2F-8F66-4ED4-9C2D-7012D701A53D}" srcOrd="0" destOrd="0" presId="urn:microsoft.com/office/officeart/2016/7/layout/RepeatingBendingProcessNew"/>
    <dgm:cxn modelId="{EEA8D665-415B-4495-8E38-779A663AABE0}" type="presParOf" srcId="{509B032D-E464-40DB-AD35-7C9EC09C740C}" destId="{3EA674E2-E606-4A99-A849-38FDE31298F3}" srcOrd="1" destOrd="0" presId="urn:microsoft.com/office/officeart/2016/7/layout/RepeatingBendingProcessNew"/>
    <dgm:cxn modelId="{A79E87A1-CEA7-4C40-AA2F-B4983F24ADC6}" type="presParOf" srcId="{3EA674E2-E606-4A99-A849-38FDE31298F3}" destId="{DEFCB171-01CE-4554-B7F2-8821FE16F7E7}" srcOrd="0" destOrd="0" presId="urn:microsoft.com/office/officeart/2016/7/layout/RepeatingBendingProcessNew"/>
    <dgm:cxn modelId="{E0C32C00-8A60-41FC-959D-2272EA205476}" type="presParOf" srcId="{509B032D-E464-40DB-AD35-7C9EC09C740C}" destId="{D53BE790-345C-48BB-A706-A08B009D0495}" srcOrd="2" destOrd="0" presId="urn:microsoft.com/office/officeart/2016/7/layout/RepeatingBendingProcessNew"/>
    <dgm:cxn modelId="{98177AA6-AB3D-49EB-B3E3-19D81EA60D95}" type="presParOf" srcId="{509B032D-E464-40DB-AD35-7C9EC09C740C}" destId="{F0B0B865-3E67-474B-994B-9CA8946ECBDD}" srcOrd="3" destOrd="0" presId="urn:microsoft.com/office/officeart/2016/7/layout/RepeatingBendingProcessNew"/>
    <dgm:cxn modelId="{0FC50166-3533-4833-A23D-9FCA785437DA}" type="presParOf" srcId="{F0B0B865-3E67-474B-994B-9CA8946ECBDD}" destId="{6EA2B475-6E7D-4338-89FB-81443F317BD3}" srcOrd="0" destOrd="0" presId="urn:microsoft.com/office/officeart/2016/7/layout/RepeatingBendingProcessNew"/>
    <dgm:cxn modelId="{C868F4C4-7921-488D-994E-ACD36CF8DEE9}" type="presParOf" srcId="{509B032D-E464-40DB-AD35-7C9EC09C740C}" destId="{0AE07416-9696-4174-BE30-ECAA63787E96}" srcOrd="4" destOrd="0" presId="urn:microsoft.com/office/officeart/2016/7/layout/RepeatingBendingProcessNew"/>
    <dgm:cxn modelId="{B395010B-6C09-4058-9CB8-E4B9B52A859E}" type="presParOf" srcId="{509B032D-E464-40DB-AD35-7C9EC09C740C}" destId="{6EF14ABB-6733-42F6-833B-0BA0D9FD55E8}" srcOrd="5" destOrd="0" presId="urn:microsoft.com/office/officeart/2016/7/layout/RepeatingBendingProcessNew"/>
    <dgm:cxn modelId="{30C17FD1-AA5F-4859-8BEA-8D9B0D4CF596}" type="presParOf" srcId="{6EF14ABB-6733-42F6-833B-0BA0D9FD55E8}" destId="{9E8FAC0B-6DA0-43EF-A511-A8D033FE7D53}" srcOrd="0" destOrd="0" presId="urn:microsoft.com/office/officeart/2016/7/layout/RepeatingBendingProcessNew"/>
    <dgm:cxn modelId="{ED6E1DBE-7626-4EFB-A33F-A012DA1B3CF3}" type="presParOf" srcId="{509B032D-E464-40DB-AD35-7C9EC09C740C}" destId="{3D3B8C61-6974-4C73-B4B0-50ECF6001918}" srcOrd="6" destOrd="0" presId="urn:microsoft.com/office/officeart/2016/7/layout/RepeatingBendingProcessNew"/>
  </dgm:cxnLst>
  <dgm:bg>
    <a:effectLst>
      <a:outerShdw blurRad="63500" sx="102000" sy="102000" algn="ctr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69A7252-CD31-4D8C-93CA-1E9D122C75D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5B0BFE4A-C828-41F4-8906-B0A603111FA3}">
      <dgm:prSet/>
      <dgm:spPr/>
      <dgm:t>
        <a:bodyPr/>
        <a:lstStyle/>
        <a:p>
          <a:r>
            <a:rPr lang="en-US" b="1" i="0" baseline="0"/>
            <a:t>Improper Validation</a:t>
          </a:r>
          <a:br>
            <a:rPr lang="en-US" b="0" i="0" baseline="0"/>
          </a:br>
          <a:r>
            <a:rPr lang="en-US" b="0" i="0" baseline="0"/>
            <a:t>Initially used only a train-test split; learned the need for a train-validation-test split (64-16-20) to avoid overfitting.</a:t>
          </a:r>
          <a:endParaRPr lang="en-GB"/>
        </a:p>
      </dgm:t>
    </dgm:pt>
    <dgm:pt modelId="{E3162890-37A0-402C-851A-E71463AAE6E2}" type="parTrans" cxnId="{DAF08B51-034C-4518-B64C-94C16AF79DD4}">
      <dgm:prSet/>
      <dgm:spPr/>
      <dgm:t>
        <a:bodyPr/>
        <a:lstStyle/>
        <a:p>
          <a:endParaRPr lang="en-GB"/>
        </a:p>
      </dgm:t>
    </dgm:pt>
    <dgm:pt modelId="{151816BE-8076-4768-AE9E-41194A4E02EE}" type="sibTrans" cxnId="{DAF08B51-034C-4518-B64C-94C16AF79DD4}">
      <dgm:prSet/>
      <dgm:spPr/>
      <dgm:t>
        <a:bodyPr/>
        <a:lstStyle/>
        <a:p>
          <a:endParaRPr lang="en-GB"/>
        </a:p>
      </dgm:t>
    </dgm:pt>
    <dgm:pt modelId="{A5028994-373B-4ADA-AECE-107DD5CDBCDD}">
      <dgm:prSet/>
      <dgm:spPr/>
      <dgm:t>
        <a:bodyPr/>
        <a:lstStyle/>
        <a:p>
          <a:r>
            <a:rPr lang="en-US" b="1" i="0" baseline="0"/>
            <a:t>Data Leakage During Scaling</a:t>
          </a:r>
          <a:br>
            <a:rPr lang="en-US" b="0" i="0" baseline="0"/>
          </a:br>
          <a:r>
            <a:rPr lang="en-US" b="0" i="0" baseline="0"/>
            <a:t>Scaled features before splitting, which leaked test data info into training. Fixed by scaling only the training set and transforming validation/test sets afterward.</a:t>
          </a:r>
          <a:endParaRPr lang="en-GB"/>
        </a:p>
      </dgm:t>
    </dgm:pt>
    <dgm:pt modelId="{D003291C-35C7-4B83-BAA0-AF5719E735CF}" type="parTrans" cxnId="{64BA3FEB-BB02-47A1-88F7-470B8F348AAD}">
      <dgm:prSet/>
      <dgm:spPr/>
      <dgm:t>
        <a:bodyPr/>
        <a:lstStyle/>
        <a:p>
          <a:endParaRPr lang="en-GB"/>
        </a:p>
      </dgm:t>
    </dgm:pt>
    <dgm:pt modelId="{10ABE19A-D8AE-429D-B84F-BC6BF4996A16}" type="sibTrans" cxnId="{64BA3FEB-BB02-47A1-88F7-470B8F348AAD}">
      <dgm:prSet/>
      <dgm:spPr/>
      <dgm:t>
        <a:bodyPr/>
        <a:lstStyle/>
        <a:p>
          <a:endParaRPr lang="en-GB"/>
        </a:p>
      </dgm:t>
    </dgm:pt>
    <dgm:pt modelId="{D8427A3A-D1F9-4560-9579-433A47F5912D}">
      <dgm:prSet/>
      <dgm:spPr/>
      <dgm:t>
        <a:bodyPr/>
        <a:lstStyle/>
        <a:p>
          <a:r>
            <a:rPr lang="en-US" b="1" i="0" baseline="0" dirty="0"/>
            <a:t>No Baseline Model at First</a:t>
          </a:r>
          <a:br>
            <a:rPr lang="en-US" b="0" i="0" baseline="0" dirty="0"/>
          </a:br>
          <a:r>
            <a:rPr lang="en-US" b="0" i="0" baseline="0" dirty="0"/>
            <a:t>Skipped Dummy Regressor initially; later realized its importance in setting a performance benchmark.</a:t>
          </a:r>
          <a:endParaRPr lang="en-GB" dirty="0"/>
        </a:p>
      </dgm:t>
    </dgm:pt>
    <dgm:pt modelId="{5D439A93-EEC5-4FFA-B301-3F08C754F84F}" type="parTrans" cxnId="{661E718E-F18C-406A-8C96-A26B3AABBC10}">
      <dgm:prSet/>
      <dgm:spPr/>
      <dgm:t>
        <a:bodyPr/>
        <a:lstStyle/>
        <a:p>
          <a:endParaRPr lang="en-GB"/>
        </a:p>
      </dgm:t>
    </dgm:pt>
    <dgm:pt modelId="{7C3A673E-668D-46C0-9C48-B731464332C1}" type="sibTrans" cxnId="{661E718E-F18C-406A-8C96-A26B3AABBC10}">
      <dgm:prSet/>
      <dgm:spPr/>
      <dgm:t>
        <a:bodyPr/>
        <a:lstStyle/>
        <a:p>
          <a:endParaRPr lang="en-GB"/>
        </a:p>
      </dgm:t>
    </dgm:pt>
    <dgm:pt modelId="{07EB58BE-0F2B-435F-8B50-EB376C2F4F5F}">
      <dgm:prSet/>
      <dgm:spPr/>
      <dgm:t>
        <a:bodyPr/>
        <a:lstStyle/>
        <a:p>
          <a:r>
            <a:rPr lang="en-US" b="1" i="0" baseline="0"/>
            <a:t>Unscaled Data in Cross-Validation</a:t>
          </a:r>
          <a:br>
            <a:rPr lang="en-US" b="0" i="0" baseline="0"/>
          </a:br>
          <a:r>
            <a:rPr lang="en-US" b="0" i="0" baseline="0"/>
            <a:t>Poor performance of KNN/MLP models until I began using scaled features during cross-validation.</a:t>
          </a:r>
          <a:endParaRPr lang="en-GB"/>
        </a:p>
      </dgm:t>
    </dgm:pt>
    <dgm:pt modelId="{D8222C3D-3895-4198-9CD4-55051689EE36}" type="parTrans" cxnId="{8E4B8B45-4B94-45EA-A268-72F1CAA835D4}">
      <dgm:prSet/>
      <dgm:spPr/>
      <dgm:t>
        <a:bodyPr/>
        <a:lstStyle/>
        <a:p>
          <a:endParaRPr lang="en-GB"/>
        </a:p>
      </dgm:t>
    </dgm:pt>
    <dgm:pt modelId="{AA12FF79-4A2C-475D-AA53-3761DCE57867}" type="sibTrans" cxnId="{8E4B8B45-4B94-45EA-A268-72F1CAA835D4}">
      <dgm:prSet/>
      <dgm:spPr/>
      <dgm:t>
        <a:bodyPr/>
        <a:lstStyle/>
        <a:p>
          <a:endParaRPr lang="en-GB"/>
        </a:p>
      </dgm:t>
    </dgm:pt>
    <dgm:pt modelId="{0B192788-D426-4DB2-9280-464133B31684}">
      <dgm:prSet/>
      <dgm:spPr/>
      <dgm:t>
        <a:bodyPr/>
        <a:lstStyle/>
        <a:p>
          <a:r>
            <a:rPr lang="en-US" b="1" i="0" baseline="0"/>
            <a:t>Overuse of Default Hyperparameters</a:t>
          </a:r>
          <a:br>
            <a:rPr lang="en-US" b="0" i="0" baseline="0"/>
          </a:br>
          <a:r>
            <a:rPr lang="en-US" b="0" i="0" baseline="0"/>
            <a:t>Early models used default settings. Implementing GridSearchCV revealed significant improvements, especially in Gradient Boosting.</a:t>
          </a:r>
          <a:endParaRPr lang="en-GB"/>
        </a:p>
      </dgm:t>
    </dgm:pt>
    <dgm:pt modelId="{2598C62D-52B8-4A12-B36A-F2DFF9FD8F63}" type="parTrans" cxnId="{F25002E3-BB44-4263-B6E8-A75C426B9A65}">
      <dgm:prSet/>
      <dgm:spPr/>
      <dgm:t>
        <a:bodyPr/>
        <a:lstStyle/>
        <a:p>
          <a:endParaRPr lang="en-GB"/>
        </a:p>
      </dgm:t>
    </dgm:pt>
    <dgm:pt modelId="{28963568-5629-4AEF-AB23-CCB693A68B5C}" type="sibTrans" cxnId="{F25002E3-BB44-4263-B6E8-A75C426B9A65}">
      <dgm:prSet/>
      <dgm:spPr/>
      <dgm:t>
        <a:bodyPr/>
        <a:lstStyle/>
        <a:p>
          <a:endParaRPr lang="en-GB"/>
        </a:p>
      </dgm:t>
    </dgm:pt>
    <dgm:pt modelId="{FBCEE381-95D2-4389-9724-473F91A977C8}">
      <dgm:prSet/>
      <dgm:spPr/>
      <dgm:t>
        <a:bodyPr/>
        <a:lstStyle/>
        <a:p>
          <a:r>
            <a:rPr lang="en-US" b="1" i="0" baseline="0"/>
            <a:t>Confusion in Model Failures</a:t>
          </a:r>
          <a:br>
            <a:rPr lang="en-US" b="0" i="0" baseline="0"/>
          </a:br>
          <a:r>
            <a:rPr lang="en-US" b="0" i="0" baseline="0"/>
            <a:t>Couldn’t explain why some models failed — started using learning curves to detect overfitting and underfitting.</a:t>
          </a:r>
          <a:endParaRPr lang="en-GB"/>
        </a:p>
      </dgm:t>
    </dgm:pt>
    <dgm:pt modelId="{A2C03C42-AD6D-47E9-9903-7674626F9F10}" type="parTrans" cxnId="{D6ACA2B3-E393-472F-805C-3E9B119569A7}">
      <dgm:prSet/>
      <dgm:spPr/>
      <dgm:t>
        <a:bodyPr/>
        <a:lstStyle/>
        <a:p>
          <a:endParaRPr lang="en-GB"/>
        </a:p>
      </dgm:t>
    </dgm:pt>
    <dgm:pt modelId="{F64961EE-5861-49EC-937E-18ED2B73E522}" type="sibTrans" cxnId="{D6ACA2B3-E393-472F-805C-3E9B119569A7}">
      <dgm:prSet/>
      <dgm:spPr/>
      <dgm:t>
        <a:bodyPr/>
        <a:lstStyle/>
        <a:p>
          <a:endParaRPr lang="en-GB"/>
        </a:p>
      </dgm:t>
    </dgm:pt>
    <dgm:pt modelId="{76366DE2-074C-4804-B116-5EF43C70DCD1}">
      <dgm:prSet/>
      <dgm:spPr/>
      <dgm:t>
        <a:bodyPr/>
        <a:lstStyle/>
        <a:p>
          <a:r>
            <a:rPr lang="en-US" b="1" i="0" baseline="0" dirty="0"/>
            <a:t>Accidental Test Set Leakage</a:t>
          </a:r>
          <a:br>
            <a:rPr lang="en-US" b="0" i="0" baseline="0" dirty="0"/>
          </a:br>
          <a:r>
            <a:rPr lang="en-US" b="0" i="0" baseline="0" dirty="0"/>
            <a:t>Used the test set during tuning stages — learned to reserve it strictly for final evaluation only.</a:t>
          </a:r>
          <a:endParaRPr lang="en-GB" dirty="0"/>
        </a:p>
      </dgm:t>
    </dgm:pt>
    <dgm:pt modelId="{80768C71-F52A-4637-90FF-3F2E00F7C186}" type="parTrans" cxnId="{39D29BA0-7F40-4764-94F0-6FBD9F00CB80}">
      <dgm:prSet/>
      <dgm:spPr/>
      <dgm:t>
        <a:bodyPr/>
        <a:lstStyle/>
        <a:p>
          <a:endParaRPr lang="en-GB"/>
        </a:p>
      </dgm:t>
    </dgm:pt>
    <dgm:pt modelId="{CC77A66E-B8E6-472A-AFE5-02516AA5AB1A}" type="sibTrans" cxnId="{39D29BA0-7F40-4764-94F0-6FBD9F00CB80}">
      <dgm:prSet/>
      <dgm:spPr/>
      <dgm:t>
        <a:bodyPr/>
        <a:lstStyle/>
        <a:p>
          <a:endParaRPr lang="en-GB"/>
        </a:p>
      </dgm:t>
    </dgm:pt>
    <dgm:pt modelId="{72AED4A2-014D-4E68-9820-340403CB2FEE}" type="pres">
      <dgm:prSet presAssocID="{669A7252-CD31-4D8C-93CA-1E9D122C75D1}" presName="linear" presStyleCnt="0">
        <dgm:presLayoutVars>
          <dgm:animLvl val="lvl"/>
          <dgm:resizeHandles val="exact"/>
        </dgm:presLayoutVars>
      </dgm:prSet>
      <dgm:spPr/>
    </dgm:pt>
    <dgm:pt modelId="{CE5389E8-1340-4FC6-A7E2-E758513D837A}" type="pres">
      <dgm:prSet presAssocID="{5B0BFE4A-C828-41F4-8906-B0A603111FA3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BE9A371F-BCB1-4F5D-B183-AA3284A428DB}" type="pres">
      <dgm:prSet presAssocID="{151816BE-8076-4768-AE9E-41194A4E02EE}" presName="spacer" presStyleCnt="0"/>
      <dgm:spPr/>
    </dgm:pt>
    <dgm:pt modelId="{C261BEF5-61DF-4376-A65B-0B7EC6FA07F6}" type="pres">
      <dgm:prSet presAssocID="{A5028994-373B-4ADA-AECE-107DD5CDBCDD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C73C0E35-A192-426B-B88C-32239E4FEF25}" type="pres">
      <dgm:prSet presAssocID="{10ABE19A-D8AE-429D-B84F-BC6BF4996A16}" presName="spacer" presStyleCnt="0"/>
      <dgm:spPr/>
    </dgm:pt>
    <dgm:pt modelId="{DC2F4035-4C8D-4FBA-8B78-A5A3BE2B65CA}" type="pres">
      <dgm:prSet presAssocID="{D8427A3A-D1F9-4560-9579-433A47F5912D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EE3DD7E4-49B8-434E-ABE0-D75666172F60}" type="pres">
      <dgm:prSet presAssocID="{7C3A673E-668D-46C0-9C48-B731464332C1}" presName="spacer" presStyleCnt="0"/>
      <dgm:spPr/>
    </dgm:pt>
    <dgm:pt modelId="{68DCF2E7-F9F7-414B-AE3F-B3CE4F21BE98}" type="pres">
      <dgm:prSet presAssocID="{07EB58BE-0F2B-435F-8B50-EB376C2F4F5F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4EF34E28-AB33-44BD-A383-8D8711086BEC}" type="pres">
      <dgm:prSet presAssocID="{AA12FF79-4A2C-475D-AA53-3761DCE57867}" presName="spacer" presStyleCnt="0"/>
      <dgm:spPr/>
    </dgm:pt>
    <dgm:pt modelId="{C8090000-443C-4C48-9976-3460652F61EC}" type="pres">
      <dgm:prSet presAssocID="{0B192788-D426-4DB2-9280-464133B31684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C5B2761B-A3EC-4254-9EDB-65631DE64407}" type="pres">
      <dgm:prSet presAssocID="{28963568-5629-4AEF-AB23-CCB693A68B5C}" presName="spacer" presStyleCnt="0"/>
      <dgm:spPr/>
    </dgm:pt>
    <dgm:pt modelId="{B5C65C2C-DB01-4BF3-9948-4B9885278362}" type="pres">
      <dgm:prSet presAssocID="{FBCEE381-95D2-4389-9724-473F91A977C8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7578452E-0A75-4647-B877-569D0056D615}" type="pres">
      <dgm:prSet presAssocID="{F64961EE-5861-49EC-937E-18ED2B73E522}" presName="spacer" presStyleCnt="0"/>
      <dgm:spPr/>
    </dgm:pt>
    <dgm:pt modelId="{439F8882-7627-4833-8E53-B482C75A85FF}" type="pres">
      <dgm:prSet presAssocID="{76366DE2-074C-4804-B116-5EF43C70DCD1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8CC6631D-C6F0-4C85-B0FD-385B53B5AE52}" type="presOf" srcId="{669A7252-CD31-4D8C-93CA-1E9D122C75D1}" destId="{72AED4A2-014D-4E68-9820-340403CB2FEE}" srcOrd="0" destOrd="0" presId="urn:microsoft.com/office/officeart/2005/8/layout/vList2"/>
    <dgm:cxn modelId="{E4056429-2991-4790-916C-56C7357BF60C}" type="presOf" srcId="{0B192788-D426-4DB2-9280-464133B31684}" destId="{C8090000-443C-4C48-9976-3460652F61EC}" srcOrd="0" destOrd="0" presId="urn:microsoft.com/office/officeart/2005/8/layout/vList2"/>
    <dgm:cxn modelId="{F9DD982F-15E1-4861-B3F5-F0EBF6C5CF7F}" type="presOf" srcId="{A5028994-373B-4ADA-AECE-107DD5CDBCDD}" destId="{C261BEF5-61DF-4376-A65B-0B7EC6FA07F6}" srcOrd="0" destOrd="0" presId="urn:microsoft.com/office/officeart/2005/8/layout/vList2"/>
    <dgm:cxn modelId="{8E4B8B45-4B94-45EA-A268-72F1CAA835D4}" srcId="{669A7252-CD31-4D8C-93CA-1E9D122C75D1}" destId="{07EB58BE-0F2B-435F-8B50-EB376C2F4F5F}" srcOrd="3" destOrd="0" parTransId="{D8222C3D-3895-4198-9CD4-55051689EE36}" sibTransId="{AA12FF79-4A2C-475D-AA53-3761DCE57867}"/>
    <dgm:cxn modelId="{34EF5C6A-33FE-4B9B-ADDD-23A952C0E84C}" type="presOf" srcId="{FBCEE381-95D2-4389-9724-473F91A977C8}" destId="{B5C65C2C-DB01-4BF3-9948-4B9885278362}" srcOrd="0" destOrd="0" presId="urn:microsoft.com/office/officeart/2005/8/layout/vList2"/>
    <dgm:cxn modelId="{DAF08B51-034C-4518-B64C-94C16AF79DD4}" srcId="{669A7252-CD31-4D8C-93CA-1E9D122C75D1}" destId="{5B0BFE4A-C828-41F4-8906-B0A603111FA3}" srcOrd="0" destOrd="0" parTransId="{E3162890-37A0-402C-851A-E71463AAE6E2}" sibTransId="{151816BE-8076-4768-AE9E-41194A4E02EE}"/>
    <dgm:cxn modelId="{8ACE9073-AEC3-4B1B-8E51-86D728DF103A}" type="presOf" srcId="{D8427A3A-D1F9-4560-9579-433A47F5912D}" destId="{DC2F4035-4C8D-4FBA-8B78-A5A3BE2B65CA}" srcOrd="0" destOrd="0" presId="urn:microsoft.com/office/officeart/2005/8/layout/vList2"/>
    <dgm:cxn modelId="{92CB7782-090B-4BBD-A97D-4C2603D00024}" type="presOf" srcId="{5B0BFE4A-C828-41F4-8906-B0A603111FA3}" destId="{CE5389E8-1340-4FC6-A7E2-E758513D837A}" srcOrd="0" destOrd="0" presId="urn:microsoft.com/office/officeart/2005/8/layout/vList2"/>
    <dgm:cxn modelId="{661E718E-F18C-406A-8C96-A26B3AABBC10}" srcId="{669A7252-CD31-4D8C-93CA-1E9D122C75D1}" destId="{D8427A3A-D1F9-4560-9579-433A47F5912D}" srcOrd="2" destOrd="0" parTransId="{5D439A93-EEC5-4FFA-B301-3F08C754F84F}" sibTransId="{7C3A673E-668D-46C0-9C48-B731464332C1}"/>
    <dgm:cxn modelId="{39D29BA0-7F40-4764-94F0-6FBD9F00CB80}" srcId="{669A7252-CD31-4D8C-93CA-1E9D122C75D1}" destId="{76366DE2-074C-4804-B116-5EF43C70DCD1}" srcOrd="6" destOrd="0" parTransId="{80768C71-F52A-4637-90FF-3F2E00F7C186}" sibTransId="{CC77A66E-B8E6-472A-AFE5-02516AA5AB1A}"/>
    <dgm:cxn modelId="{D6ACA2B3-E393-472F-805C-3E9B119569A7}" srcId="{669A7252-CD31-4D8C-93CA-1E9D122C75D1}" destId="{FBCEE381-95D2-4389-9724-473F91A977C8}" srcOrd="5" destOrd="0" parTransId="{A2C03C42-AD6D-47E9-9903-7674626F9F10}" sibTransId="{F64961EE-5861-49EC-937E-18ED2B73E522}"/>
    <dgm:cxn modelId="{DBD55FD6-D61F-4EB7-A63C-401B6B2E5093}" type="presOf" srcId="{76366DE2-074C-4804-B116-5EF43C70DCD1}" destId="{439F8882-7627-4833-8E53-B482C75A85FF}" srcOrd="0" destOrd="0" presId="urn:microsoft.com/office/officeart/2005/8/layout/vList2"/>
    <dgm:cxn modelId="{8F875DDE-1A8D-4B89-8C73-B3DB481A9F78}" type="presOf" srcId="{07EB58BE-0F2B-435F-8B50-EB376C2F4F5F}" destId="{68DCF2E7-F9F7-414B-AE3F-B3CE4F21BE98}" srcOrd="0" destOrd="0" presId="urn:microsoft.com/office/officeart/2005/8/layout/vList2"/>
    <dgm:cxn modelId="{F25002E3-BB44-4263-B6E8-A75C426B9A65}" srcId="{669A7252-CD31-4D8C-93CA-1E9D122C75D1}" destId="{0B192788-D426-4DB2-9280-464133B31684}" srcOrd="4" destOrd="0" parTransId="{2598C62D-52B8-4A12-B36A-F2DFF9FD8F63}" sibTransId="{28963568-5629-4AEF-AB23-CCB693A68B5C}"/>
    <dgm:cxn modelId="{64BA3FEB-BB02-47A1-88F7-470B8F348AAD}" srcId="{669A7252-CD31-4D8C-93CA-1E9D122C75D1}" destId="{A5028994-373B-4ADA-AECE-107DD5CDBCDD}" srcOrd="1" destOrd="0" parTransId="{D003291C-35C7-4B83-BAA0-AF5719E735CF}" sibTransId="{10ABE19A-D8AE-429D-B84F-BC6BF4996A16}"/>
    <dgm:cxn modelId="{9F0677EB-B5C0-4E13-A452-4CBB55AD6D9D}" type="presParOf" srcId="{72AED4A2-014D-4E68-9820-340403CB2FEE}" destId="{CE5389E8-1340-4FC6-A7E2-E758513D837A}" srcOrd="0" destOrd="0" presId="urn:microsoft.com/office/officeart/2005/8/layout/vList2"/>
    <dgm:cxn modelId="{FCF9C60F-5114-46B5-8DF3-0D41FA5C2C8B}" type="presParOf" srcId="{72AED4A2-014D-4E68-9820-340403CB2FEE}" destId="{BE9A371F-BCB1-4F5D-B183-AA3284A428DB}" srcOrd="1" destOrd="0" presId="urn:microsoft.com/office/officeart/2005/8/layout/vList2"/>
    <dgm:cxn modelId="{00734CAC-BB53-4E8B-A289-FDE98500270A}" type="presParOf" srcId="{72AED4A2-014D-4E68-9820-340403CB2FEE}" destId="{C261BEF5-61DF-4376-A65B-0B7EC6FA07F6}" srcOrd="2" destOrd="0" presId="urn:microsoft.com/office/officeart/2005/8/layout/vList2"/>
    <dgm:cxn modelId="{19863587-127A-478C-BBFD-C7B56F013328}" type="presParOf" srcId="{72AED4A2-014D-4E68-9820-340403CB2FEE}" destId="{C73C0E35-A192-426B-B88C-32239E4FEF25}" srcOrd="3" destOrd="0" presId="urn:microsoft.com/office/officeart/2005/8/layout/vList2"/>
    <dgm:cxn modelId="{3F8E28FA-543F-4ED3-ABAB-CF8301688B64}" type="presParOf" srcId="{72AED4A2-014D-4E68-9820-340403CB2FEE}" destId="{DC2F4035-4C8D-4FBA-8B78-A5A3BE2B65CA}" srcOrd="4" destOrd="0" presId="urn:microsoft.com/office/officeart/2005/8/layout/vList2"/>
    <dgm:cxn modelId="{2D5B8337-270E-4665-A290-7391A7D68487}" type="presParOf" srcId="{72AED4A2-014D-4E68-9820-340403CB2FEE}" destId="{EE3DD7E4-49B8-434E-ABE0-D75666172F60}" srcOrd="5" destOrd="0" presId="urn:microsoft.com/office/officeart/2005/8/layout/vList2"/>
    <dgm:cxn modelId="{9C222E67-2256-4E84-9DEA-0695BE35EBFC}" type="presParOf" srcId="{72AED4A2-014D-4E68-9820-340403CB2FEE}" destId="{68DCF2E7-F9F7-414B-AE3F-B3CE4F21BE98}" srcOrd="6" destOrd="0" presId="urn:microsoft.com/office/officeart/2005/8/layout/vList2"/>
    <dgm:cxn modelId="{487879C3-3875-47A4-BAFE-43E1D7F18E4C}" type="presParOf" srcId="{72AED4A2-014D-4E68-9820-340403CB2FEE}" destId="{4EF34E28-AB33-44BD-A383-8D8711086BEC}" srcOrd="7" destOrd="0" presId="urn:microsoft.com/office/officeart/2005/8/layout/vList2"/>
    <dgm:cxn modelId="{AC912C44-630D-48B5-BE7E-AB42F9368BDD}" type="presParOf" srcId="{72AED4A2-014D-4E68-9820-340403CB2FEE}" destId="{C8090000-443C-4C48-9976-3460652F61EC}" srcOrd="8" destOrd="0" presId="urn:microsoft.com/office/officeart/2005/8/layout/vList2"/>
    <dgm:cxn modelId="{66189952-CAA3-40F2-A58C-A97FDB69FBD3}" type="presParOf" srcId="{72AED4A2-014D-4E68-9820-340403CB2FEE}" destId="{C5B2761B-A3EC-4254-9EDB-65631DE64407}" srcOrd="9" destOrd="0" presId="urn:microsoft.com/office/officeart/2005/8/layout/vList2"/>
    <dgm:cxn modelId="{E9996C56-EAD8-4371-BA24-1D5C87734CFD}" type="presParOf" srcId="{72AED4A2-014D-4E68-9820-340403CB2FEE}" destId="{B5C65C2C-DB01-4BF3-9948-4B9885278362}" srcOrd="10" destOrd="0" presId="urn:microsoft.com/office/officeart/2005/8/layout/vList2"/>
    <dgm:cxn modelId="{B3582566-2DE4-4163-8EBE-41DB2FD41100}" type="presParOf" srcId="{72AED4A2-014D-4E68-9820-340403CB2FEE}" destId="{7578452E-0A75-4647-B877-569D0056D615}" srcOrd="11" destOrd="0" presId="urn:microsoft.com/office/officeart/2005/8/layout/vList2"/>
    <dgm:cxn modelId="{60C767A4-14CB-4FBF-AB92-6060CEC5A43A}" type="presParOf" srcId="{72AED4A2-014D-4E68-9820-340403CB2FEE}" destId="{439F8882-7627-4833-8E53-B482C75A85FF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D0B1649D-34B6-44CC-81BA-37C5A5B590B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4603D0DE-30FF-4881-ACFA-95A64000E82C}">
      <dgm:prSet/>
      <dgm:spPr/>
      <dgm:t>
        <a:bodyPr/>
        <a:lstStyle/>
        <a:p>
          <a:r>
            <a:rPr lang="en-US" b="1" i="0" baseline="0"/>
            <a:t>Importance of Clean Pipelines</a:t>
          </a:r>
          <a:br>
            <a:rPr lang="en-US" b="0" i="0" baseline="0"/>
          </a:br>
          <a:r>
            <a:rPr lang="en-US" b="0" i="0" baseline="0"/>
            <a:t>Small changes like correct scaling order made a big difference in model reliability.</a:t>
          </a:r>
          <a:endParaRPr lang="en-GB"/>
        </a:p>
      </dgm:t>
    </dgm:pt>
    <dgm:pt modelId="{764DADC7-2290-4347-9C02-9D9BFF593BAE}" type="parTrans" cxnId="{AAD6E339-12B0-481D-8F1C-EA0AF5A9956B}">
      <dgm:prSet/>
      <dgm:spPr/>
      <dgm:t>
        <a:bodyPr/>
        <a:lstStyle/>
        <a:p>
          <a:endParaRPr lang="en-GB"/>
        </a:p>
      </dgm:t>
    </dgm:pt>
    <dgm:pt modelId="{75A053FC-0965-4BA7-ADDF-8DCCB3320B8A}" type="sibTrans" cxnId="{AAD6E339-12B0-481D-8F1C-EA0AF5A9956B}">
      <dgm:prSet/>
      <dgm:spPr/>
      <dgm:t>
        <a:bodyPr/>
        <a:lstStyle/>
        <a:p>
          <a:endParaRPr lang="en-GB"/>
        </a:p>
      </dgm:t>
    </dgm:pt>
    <dgm:pt modelId="{C6CD82D8-ED13-4927-8BF4-326A52D5D590}">
      <dgm:prSet/>
      <dgm:spPr/>
      <dgm:t>
        <a:bodyPr/>
        <a:lstStyle/>
        <a:p>
          <a:r>
            <a:rPr lang="en-US" b="1" i="0" baseline="0"/>
            <a:t>Evaluation Beyond Metrics</a:t>
          </a:r>
          <a:br>
            <a:rPr lang="en-US" b="0" i="0" baseline="0"/>
          </a:br>
          <a:r>
            <a:rPr lang="en-US" b="0" i="0" baseline="0"/>
            <a:t>RMSE/MAE were helpful, but residual plots revealed hidden model issues like skew or bias.</a:t>
          </a:r>
          <a:endParaRPr lang="en-GB"/>
        </a:p>
      </dgm:t>
    </dgm:pt>
    <dgm:pt modelId="{08BB2FAA-D353-45E4-B8D4-31C9D9E0DE20}" type="parTrans" cxnId="{41FBF86A-A049-4151-9F99-EC07498DCBD4}">
      <dgm:prSet/>
      <dgm:spPr/>
      <dgm:t>
        <a:bodyPr/>
        <a:lstStyle/>
        <a:p>
          <a:endParaRPr lang="en-GB"/>
        </a:p>
      </dgm:t>
    </dgm:pt>
    <dgm:pt modelId="{E93F863C-23E3-4C4A-9F53-A2D6437187F1}" type="sibTrans" cxnId="{41FBF86A-A049-4151-9F99-EC07498DCBD4}">
      <dgm:prSet/>
      <dgm:spPr/>
      <dgm:t>
        <a:bodyPr/>
        <a:lstStyle/>
        <a:p>
          <a:endParaRPr lang="en-GB"/>
        </a:p>
      </dgm:t>
    </dgm:pt>
    <dgm:pt modelId="{0AB92021-7AC5-49FD-A167-54FE65D4CD65}">
      <dgm:prSet/>
      <dgm:spPr/>
      <dgm:t>
        <a:bodyPr/>
        <a:lstStyle/>
        <a:p>
          <a:r>
            <a:rPr lang="en-US" b="1" i="0" baseline="0"/>
            <a:t>Visual Insights Were Powerful</a:t>
          </a:r>
          <a:br>
            <a:rPr lang="en-US" b="0" i="0" baseline="0"/>
          </a:br>
          <a:r>
            <a:rPr lang="en-US" b="0" i="0" baseline="0"/>
            <a:t>Learning curves and residual plots deepened my understanding of model behavior.</a:t>
          </a:r>
          <a:endParaRPr lang="en-GB"/>
        </a:p>
      </dgm:t>
    </dgm:pt>
    <dgm:pt modelId="{1266AD30-DF0E-49DB-B451-B5562A0F6FF4}" type="parTrans" cxnId="{8FBDBE6E-4DC7-4AA2-9057-C377A04B3157}">
      <dgm:prSet/>
      <dgm:spPr/>
      <dgm:t>
        <a:bodyPr/>
        <a:lstStyle/>
        <a:p>
          <a:endParaRPr lang="en-GB"/>
        </a:p>
      </dgm:t>
    </dgm:pt>
    <dgm:pt modelId="{EBD44116-155B-4001-AC9C-CD6362517E2E}" type="sibTrans" cxnId="{8FBDBE6E-4DC7-4AA2-9057-C377A04B3157}">
      <dgm:prSet/>
      <dgm:spPr/>
      <dgm:t>
        <a:bodyPr/>
        <a:lstStyle/>
        <a:p>
          <a:endParaRPr lang="en-GB"/>
        </a:p>
      </dgm:t>
    </dgm:pt>
    <dgm:pt modelId="{A5CDE232-52DD-46A6-8F64-970FD2956BD1}">
      <dgm:prSet/>
      <dgm:spPr/>
      <dgm:t>
        <a:bodyPr/>
        <a:lstStyle/>
        <a:p>
          <a:r>
            <a:rPr lang="en-US" b="1" i="0" baseline="0"/>
            <a:t>Model Selection = Interpretation + Performance</a:t>
          </a:r>
          <a:br>
            <a:rPr lang="en-US" b="0" i="0" baseline="0"/>
          </a:br>
          <a:r>
            <a:rPr lang="en-US" b="0" i="0" baseline="0"/>
            <a:t>Feature importance helped me see which inputs mattered and justified modeling choices.</a:t>
          </a:r>
          <a:endParaRPr lang="en-GB"/>
        </a:p>
      </dgm:t>
    </dgm:pt>
    <dgm:pt modelId="{7D3F284B-BCB9-4B75-AD0E-AFE130E9F92B}" type="parTrans" cxnId="{37F5C119-BBE2-48C6-A4FB-2ED566D9B2C2}">
      <dgm:prSet/>
      <dgm:spPr/>
      <dgm:t>
        <a:bodyPr/>
        <a:lstStyle/>
        <a:p>
          <a:endParaRPr lang="en-GB"/>
        </a:p>
      </dgm:t>
    </dgm:pt>
    <dgm:pt modelId="{2FBCB243-41F1-469F-9EA3-2D816B7D65C8}" type="sibTrans" cxnId="{37F5C119-BBE2-48C6-A4FB-2ED566D9B2C2}">
      <dgm:prSet/>
      <dgm:spPr/>
      <dgm:t>
        <a:bodyPr/>
        <a:lstStyle/>
        <a:p>
          <a:endParaRPr lang="en-GB"/>
        </a:p>
      </dgm:t>
    </dgm:pt>
    <dgm:pt modelId="{BBF0860F-9C90-4F3F-A273-B84012140398}">
      <dgm:prSet/>
      <dgm:spPr/>
      <dgm:t>
        <a:bodyPr/>
        <a:lstStyle/>
        <a:p>
          <a:r>
            <a:rPr lang="en-US" b="1" i="0" baseline="0"/>
            <a:t>Efficiency in Tuning</a:t>
          </a:r>
          <a:br>
            <a:rPr lang="en-US" b="0" i="0" baseline="0"/>
          </a:br>
          <a:r>
            <a:rPr lang="en-US" b="0" i="0" baseline="0"/>
            <a:t>GridSearchCV taught me to balance performance gains with computational cost using manageable parameter grids.</a:t>
          </a:r>
          <a:endParaRPr lang="en-GB"/>
        </a:p>
      </dgm:t>
    </dgm:pt>
    <dgm:pt modelId="{7BC44DC8-8232-49EA-9EA3-3022B714F8FB}" type="parTrans" cxnId="{B308DD3C-5C7C-4409-BC49-0CDAA75876B3}">
      <dgm:prSet/>
      <dgm:spPr/>
      <dgm:t>
        <a:bodyPr/>
        <a:lstStyle/>
        <a:p>
          <a:endParaRPr lang="en-GB"/>
        </a:p>
      </dgm:t>
    </dgm:pt>
    <dgm:pt modelId="{6FBCC361-CBF2-407E-BAD5-65876A46CE04}" type="sibTrans" cxnId="{B308DD3C-5C7C-4409-BC49-0CDAA75876B3}">
      <dgm:prSet/>
      <dgm:spPr/>
      <dgm:t>
        <a:bodyPr/>
        <a:lstStyle/>
        <a:p>
          <a:endParaRPr lang="en-GB"/>
        </a:p>
      </dgm:t>
    </dgm:pt>
    <dgm:pt modelId="{108F02D9-CE6A-4101-8EAC-96F0480E52FF}">
      <dgm:prSet/>
      <dgm:spPr/>
      <dgm:t>
        <a:bodyPr/>
        <a:lstStyle/>
        <a:p>
          <a:r>
            <a:rPr lang="en-US" b="1" i="0" baseline="0"/>
            <a:t>Real-World Relevance</a:t>
          </a:r>
          <a:br>
            <a:rPr lang="en-US" b="0" i="0" baseline="0"/>
          </a:br>
          <a:r>
            <a:rPr lang="en-US" b="0" i="0" baseline="0"/>
            <a:t>Applying my best model (Gradient Boosting) to a realistic scenario showed how models can support real decisions.</a:t>
          </a:r>
          <a:endParaRPr lang="en-GB"/>
        </a:p>
      </dgm:t>
    </dgm:pt>
    <dgm:pt modelId="{32ED7BBD-EE19-4BB3-B2B2-24FF871521B7}" type="parTrans" cxnId="{DF8DF324-1BEA-46D9-83C8-C9BBEA682F70}">
      <dgm:prSet/>
      <dgm:spPr/>
      <dgm:t>
        <a:bodyPr/>
        <a:lstStyle/>
        <a:p>
          <a:endParaRPr lang="en-GB"/>
        </a:p>
      </dgm:t>
    </dgm:pt>
    <dgm:pt modelId="{FEF9369B-FC97-41EE-BF9C-B763E5B73D58}" type="sibTrans" cxnId="{DF8DF324-1BEA-46D9-83C8-C9BBEA682F70}">
      <dgm:prSet/>
      <dgm:spPr/>
      <dgm:t>
        <a:bodyPr/>
        <a:lstStyle/>
        <a:p>
          <a:endParaRPr lang="en-GB"/>
        </a:p>
      </dgm:t>
    </dgm:pt>
    <dgm:pt modelId="{6B87026F-897A-4DD1-B3CD-A6A9873D3496}">
      <dgm:prSet/>
      <dgm:spPr/>
      <dgm:t>
        <a:bodyPr/>
        <a:lstStyle/>
        <a:p>
          <a:r>
            <a:rPr lang="en-US" b="1" i="0" baseline="0"/>
            <a:t>Mindset Shift</a:t>
          </a:r>
          <a:br>
            <a:rPr lang="en-US" b="0" i="0" baseline="0"/>
          </a:br>
          <a:r>
            <a:rPr lang="en-US" b="0" i="0" baseline="0"/>
            <a:t>Moved from "just build a model" to thinking like a data scientist — planning, validating, and reflecting at each step.</a:t>
          </a:r>
          <a:endParaRPr lang="en-GB"/>
        </a:p>
      </dgm:t>
    </dgm:pt>
    <dgm:pt modelId="{D455296F-BE6D-4831-B121-7F5806960699}" type="parTrans" cxnId="{E5DC1E69-5F97-4F5C-ACA1-1F976314F449}">
      <dgm:prSet/>
      <dgm:spPr/>
      <dgm:t>
        <a:bodyPr/>
        <a:lstStyle/>
        <a:p>
          <a:endParaRPr lang="en-GB"/>
        </a:p>
      </dgm:t>
    </dgm:pt>
    <dgm:pt modelId="{80102D5E-5812-4560-89F5-89E68734132B}" type="sibTrans" cxnId="{E5DC1E69-5F97-4F5C-ACA1-1F976314F449}">
      <dgm:prSet/>
      <dgm:spPr/>
      <dgm:t>
        <a:bodyPr/>
        <a:lstStyle/>
        <a:p>
          <a:endParaRPr lang="en-GB"/>
        </a:p>
      </dgm:t>
    </dgm:pt>
    <dgm:pt modelId="{A5296B91-7086-44AF-B4C7-FAD1640E37C5}" type="pres">
      <dgm:prSet presAssocID="{D0B1649D-34B6-44CC-81BA-37C5A5B590BC}" presName="linear" presStyleCnt="0">
        <dgm:presLayoutVars>
          <dgm:animLvl val="lvl"/>
          <dgm:resizeHandles val="exact"/>
        </dgm:presLayoutVars>
      </dgm:prSet>
      <dgm:spPr/>
    </dgm:pt>
    <dgm:pt modelId="{138E441E-51FF-40B8-837B-967AEF26C8B3}" type="pres">
      <dgm:prSet presAssocID="{4603D0DE-30FF-4881-ACFA-95A64000E82C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C706E984-4555-403B-82C1-CB5BB50E6733}" type="pres">
      <dgm:prSet presAssocID="{75A053FC-0965-4BA7-ADDF-8DCCB3320B8A}" presName="spacer" presStyleCnt="0"/>
      <dgm:spPr/>
    </dgm:pt>
    <dgm:pt modelId="{6CF8C450-C2F1-46F7-8679-C5831CA73C3E}" type="pres">
      <dgm:prSet presAssocID="{C6CD82D8-ED13-4927-8BF4-326A52D5D590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82A7E98C-571E-4A59-B883-1EAC7B550418}" type="pres">
      <dgm:prSet presAssocID="{E93F863C-23E3-4C4A-9F53-A2D6437187F1}" presName="spacer" presStyleCnt="0"/>
      <dgm:spPr/>
    </dgm:pt>
    <dgm:pt modelId="{EA1CFF87-681A-4E49-9B57-1D1D9184F867}" type="pres">
      <dgm:prSet presAssocID="{0AB92021-7AC5-49FD-A167-54FE65D4CD65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74F7BF98-0B9B-4684-87FD-EC23D4D28F45}" type="pres">
      <dgm:prSet presAssocID="{EBD44116-155B-4001-AC9C-CD6362517E2E}" presName="spacer" presStyleCnt="0"/>
      <dgm:spPr/>
    </dgm:pt>
    <dgm:pt modelId="{91975AE4-31EB-4073-8F72-E5635199FBD7}" type="pres">
      <dgm:prSet presAssocID="{A5CDE232-52DD-46A6-8F64-970FD2956BD1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1389B210-98D2-4E93-BABD-F12E49FA16A0}" type="pres">
      <dgm:prSet presAssocID="{2FBCB243-41F1-469F-9EA3-2D816B7D65C8}" presName="spacer" presStyleCnt="0"/>
      <dgm:spPr/>
    </dgm:pt>
    <dgm:pt modelId="{07E0B922-E9B4-4701-9B67-F63EAA89AE8D}" type="pres">
      <dgm:prSet presAssocID="{BBF0860F-9C90-4F3F-A273-B84012140398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3274CD34-9BFC-44F6-8B5E-596FAF99C41F}" type="pres">
      <dgm:prSet presAssocID="{6FBCC361-CBF2-407E-BAD5-65876A46CE04}" presName="spacer" presStyleCnt="0"/>
      <dgm:spPr/>
    </dgm:pt>
    <dgm:pt modelId="{227AED69-20F5-4AEC-B95C-4CA0D442ABFB}" type="pres">
      <dgm:prSet presAssocID="{108F02D9-CE6A-4101-8EAC-96F0480E52FF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27DAF3DD-E5E1-46E8-9AC7-9574BD7C8CBB}" type="pres">
      <dgm:prSet presAssocID="{FEF9369B-FC97-41EE-BF9C-B763E5B73D58}" presName="spacer" presStyleCnt="0"/>
      <dgm:spPr/>
    </dgm:pt>
    <dgm:pt modelId="{48C2FEBA-CA59-4B2F-9324-B6A8BA856BEE}" type="pres">
      <dgm:prSet presAssocID="{6B87026F-897A-4DD1-B3CD-A6A9873D3496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37F5C119-BBE2-48C6-A4FB-2ED566D9B2C2}" srcId="{D0B1649D-34B6-44CC-81BA-37C5A5B590BC}" destId="{A5CDE232-52DD-46A6-8F64-970FD2956BD1}" srcOrd="3" destOrd="0" parTransId="{7D3F284B-BCB9-4B75-AD0E-AFE130E9F92B}" sibTransId="{2FBCB243-41F1-469F-9EA3-2D816B7D65C8}"/>
    <dgm:cxn modelId="{8983951E-9237-408C-AD8B-FE0E8355C514}" type="presOf" srcId="{6B87026F-897A-4DD1-B3CD-A6A9873D3496}" destId="{48C2FEBA-CA59-4B2F-9324-B6A8BA856BEE}" srcOrd="0" destOrd="0" presId="urn:microsoft.com/office/officeart/2005/8/layout/vList2"/>
    <dgm:cxn modelId="{DF8DF324-1BEA-46D9-83C8-C9BBEA682F70}" srcId="{D0B1649D-34B6-44CC-81BA-37C5A5B590BC}" destId="{108F02D9-CE6A-4101-8EAC-96F0480E52FF}" srcOrd="5" destOrd="0" parTransId="{32ED7BBD-EE19-4BB3-B2B2-24FF871521B7}" sibTransId="{FEF9369B-FC97-41EE-BF9C-B763E5B73D58}"/>
    <dgm:cxn modelId="{AAD6E339-12B0-481D-8F1C-EA0AF5A9956B}" srcId="{D0B1649D-34B6-44CC-81BA-37C5A5B590BC}" destId="{4603D0DE-30FF-4881-ACFA-95A64000E82C}" srcOrd="0" destOrd="0" parTransId="{764DADC7-2290-4347-9C02-9D9BFF593BAE}" sibTransId="{75A053FC-0965-4BA7-ADDF-8DCCB3320B8A}"/>
    <dgm:cxn modelId="{B308DD3C-5C7C-4409-BC49-0CDAA75876B3}" srcId="{D0B1649D-34B6-44CC-81BA-37C5A5B590BC}" destId="{BBF0860F-9C90-4F3F-A273-B84012140398}" srcOrd="4" destOrd="0" parTransId="{7BC44DC8-8232-49EA-9EA3-3022B714F8FB}" sibTransId="{6FBCC361-CBF2-407E-BAD5-65876A46CE04}"/>
    <dgm:cxn modelId="{59AED842-F08C-413B-A8F3-790DEBE101CF}" type="presOf" srcId="{A5CDE232-52DD-46A6-8F64-970FD2956BD1}" destId="{91975AE4-31EB-4073-8F72-E5635199FBD7}" srcOrd="0" destOrd="0" presId="urn:microsoft.com/office/officeart/2005/8/layout/vList2"/>
    <dgm:cxn modelId="{19CE1763-5191-4AA8-95F7-8AF877AE3340}" type="presOf" srcId="{D0B1649D-34B6-44CC-81BA-37C5A5B590BC}" destId="{A5296B91-7086-44AF-B4C7-FAD1640E37C5}" srcOrd="0" destOrd="0" presId="urn:microsoft.com/office/officeart/2005/8/layout/vList2"/>
    <dgm:cxn modelId="{E5DC1E69-5F97-4F5C-ACA1-1F976314F449}" srcId="{D0B1649D-34B6-44CC-81BA-37C5A5B590BC}" destId="{6B87026F-897A-4DD1-B3CD-A6A9873D3496}" srcOrd="6" destOrd="0" parTransId="{D455296F-BE6D-4831-B121-7F5806960699}" sibTransId="{80102D5E-5812-4560-89F5-89E68734132B}"/>
    <dgm:cxn modelId="{41FBF86A-A049-4151-9F99-EC07498DCBD4}" srcId="{D0B1649D-34B6-44CC-81BA-37C5A5B590BC}" destId="{C6CD82D8-ED13-4927-8BF4-326A52D5D590}" srcOrd="1" destOrd="0" parTransId="{08BB2FAA-D353-45E4-B8D4-31C9D9E0DE20}" sibTransId="{E93F863C-23E3-4C4A-9F53-A2D6437187F1}"/>
    <dgm:cxn modelId="{8FBDBE6E-4DC7-4AA2-9057-C377A04B3157}" srcId="{D0B1649D-34B6-44CC-81BA-37C5A5B590BC}" destId="{0AB92021-7AC5-49FD-A167-54FE65D4CD65}" srcOrd="2" destOrd="0" parTransId="{1266AD30-DF0E-49DB-B451-B5562A0F6FF4}" sibTransId="{EBD44116-155B-4001-AC9C-CD6362517E2E}"/>
    <dgm:cxn modelId="{88256C75-2290-4A0A-8146-2AB0769C9799}" type="presOf" srcId="{4603D0DE-30FF-4881-ACFA-95A64000E82C}" destId="{138E441E-51FF-40B8-837B-967AEF26C8B3}" srcOrd="0" destOrd="0" presId="urn:microsoft.com/office/officeart/2005/8/layout/vList2"/>
    <dgm:cxn modelId="{D4132A94-D91D-47F1-A420-C6837DB74643}" type="presOf" srcId="{108F02D9-CE6A-4101-8EAC-96F0480E52FF}" destId="{227AED69-20F5-4AEC-B95C-4CA0D442ABFB}" srcOrd="0" destOrd="0" presId="urn:microsoft.com/office/officeart/2005/8/layout/vList2"/>
    <dgm:cxn modelId="{A090E5C0-1F2B-40C5-8068-9C598513584A}" type="presOf" srcId="{0AB92021-7AC5-49FD-A167-54FE65D4CD65}" destId="{EA1CFF87-681A-4E49-9B57-1D1D9184F867}" srcOrd="0" destOrd="0" presId="urn:microsoft.com/office/officeart/2005/8/layout/vList2"/>
    <dgm:cxn modelId="{6D522BDC-14D4-4479-90ED-41E828965800}" type="presOf" srcId="{C6CD82D8-ED13-4927-8BF4-326A52D5D590}" destId="{6CF8C450-C2F1-46F7-8679-C5831CA73C3E}" srcOrd="0" destOrd="0" presId="urn:microsoft.com/office/officeart/2005/8/layout/vList2"/>
    <dgm:cxn modelId="{6A33CEEF-5D3C-4996-B0B5-52D666DEE574}" type="presOf" srcId="{BBF0860F-9C90-4F3F-A273-B84012140398}" destId="{07E0B922-E9B4-4701-9B67-F63EAA89AE8D}" srcOrd="0" destOrd="0" presId="urn:microsoft.com/office/officeart/2005/8/layout/vList2"/>
    <dgm:cxn modelId="{7D804CD4-1798-4145-9B48-1A3F64DCC15A}" type="presParOf" srcId="{A5296B91-7086-44AF-B4C7-FAD1640E37C5}" destId="{138E441E-51FF-40B8-837B-967AEF26C8B3}" srcOrd="0" destOrd="0" presId="urn:microsoft.com/office/officeart/2005/8/layout/vList2"/>
    <dgm:cxn modelId="{0C6CDC6A-71A3-4F05-A376-FCDDE6C7DB9B}" type="presParOf" srcId="{A5296B91-7086-44AF-B4C7-FAD1640E37C5}" destId="{C706E984-4555-403B-82C1-CB5BB50E6733}" srcOrd="1" destOrd="0" presId="urn:microsoft.com/office/officeart/2005/8/layout/vList2"/>
    <dgm:cxn modelId="{0E7D35CB-86CB-4488-A95D-EA9994560D58}" type="presParOf" srcId="{A5296B91-7086-44AF-B4C7-FAD1640E37C5}" destId="{6CF8C450-C2F1-46F7-8679-C5831CA73C3E}" srcOrd="2" destOrd="0" presId="urn:microsoft.com/office/officeart/2005/8/layout/vList2"/>
    <dgm:cxn modelId="{093C5358-C5DB-4FB4-9A3E-7754F824E17D}" type="presParOf" srcId="{A5296B91-7086-44AF-B4C7-FAD1640E37C5}" destId="{82A7E98C-571E-4A59-B883-1EAC7B550418}" srcOrd="3" destOrd="0" presId="urn:microsoft.com/office/officeart/2005/8/layout/vList2"/>
    <dgm:cxn modelId="{BAAC3E7C-D86C-4282-8FE6-40C48EE6E0A1}" type="presParOf" srcId="{A5296B91-7086-44AF-B4C7-FAD1640E37C5}" destId="{EA1CFF87-681A-4E49-9B57-1D1D9184F867}" srcOrd="4" destOrd="0" presId="urn:microsoft.com/office/officeart/2005/8/layout/vList2"/>
    <dgm:cxn modelId="{E8340B3A-C4EA-479C-852A-0F058D027E85}" type="presParOf" srcId="{A5296B91-7086-44AF-B4C7-FAD1640E37C5}" destId="{74F7BF98-0B9B-4684-87FD-EC23D4D28F45}" srcOrd="5" destOrd="0" presId="urn:microsoft.com/office/officeart/2005/8/layout/vList2"/>
    <dgm:cxn modelId="{BA65FF84-C3A8-4E47-87E0-EFCB3EC85DA6}" type="presParOf" srcId="{A5296B91-7086-44AF-B4C7-FAD1640E37C5}" destId="{91975AE4-31EB-4073-8F72-E5635199FBD7}" srcOrd="6" destOrd="0" presId="urn:microsoft.com/office/officeart/2005/8/layout/vList2"/>
    <dgm:cxn modelId="{72079BC8-1ADC-43EA-BF4E-12F06E5F7CEF}" type="presParOf" srcId="{A5296B91-7086-44AF-B4C7-FAD1640E37C5}" destId="{1389B210-98D2-4E93-BABD-F12E49FA16A0}" srcOrd="7" destOrd="0" presId="urn:microsoft.com/office/officeart/2005/8/layout/vList2"/>
    <dgm:cxn modelId="{AC12B483-3ACA-4D3F-8BB8-A6683526D790}" type="presParOf" srcId="{A5296B91-7086-44AF-B4C7-FAD1640E37C5}" destId="{07E0B922-E9B4-4701-9B67-F63EAA89AE8D}" srcOrd="8" destOrd="0" presId="urn:microsoft.com/office/officeart/2005/8/layout/vList2"/>
    <dgm:cxn modelId="{B07BE152-593F-437E-B070-1531AE72C2E5}" type="presParOf" srcId="{A5296B91-7086-44AF-B4C7-FAD1640E37C5}" destId="{3274CD34-9BFC-44F6-8B5E-596FAF99C41F}" srcOrd="9" destOrd="0" presId="urn:microsoft.com/office/officeart/2005/8/layout/vList2"/>
    <dgm:cxn modelId="{6F1830BA-A1AB-4016-81C9-6773C3764E3F}" type="presParOf" srcId="{A5296B91-7086-44AF-B4C7-FAD1640E37C5}" destId="{227AED69-20F5-4AEC-B95C-4CA0D442ABFB}" srcOrd="10" destOrd="0" presId="urn:microsoft.com/office/officeart/2005/8/layout/vList2"/>
    <dgm:cxn modelId="{1AFB811C-C77D-482E-8853-EEA3F2B7FD81}" type="presParOf" srcId="{A5296B91-7086-44AF-B4C7-FAD1640E37C5}" destId="{27DAF3DD-E5E1-46E8-9AC7-9574BD7C8CBB}" srcOrd="11" destOrd="0" presId="urn:microsoft.com/office/officeart/2005/8/layout/vList2"/>
    <dgm:cxn modelId="{B4637926-ECCE-454A-BE34-6C7FB6546FD0}" type="presParOf" srcId="{A5296B91-7086-44AF-B4C7-FAD1640E37C5}" destId="{48C2FEBA-CA59-4B2F-9324-B6A8BA856BEE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DA8601C2-5248-462B-AFA8-630F9F2D6B7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65CEAFA1-C34F-4E4F-9707-93F82B94999E}">
      <dgm:prSet/>
      <dgm:spPr/>
      <dgm:t>
        <a:bodyPr/>
        <a:lstStyle/>
        <a:p>
          <a:r>
            <a:rPr lang="en-US" b="0" i="0" baseline="0" dirty="0">
              <a:solidFill>
                <a:schemeClr val="bg1"/>
              </a:solidFill>
            </a:rPr>
            <a:t>“Examples.” </a:t>
          </a:r>
          <a:r>
            <a:rPr lang="en-US" b="0" i="1" baseline="0" dirty="0">
              <a:solidFill>
                <a:schemeClr val="bg1"/>
              </a:solidFill>
            </a:rPr>
            <a:t>Scikit-learn</a:t>
          </a:r>
          <a:r>
            <a:rPr lang="en-US" b="0" i="0" baseline="0" dirty="0">
              <a:solidFill>
                <a:schemeClr val="bg1"/>
              </a:solidFill>
            </a:rPr>
            <a:t>, scikit-learn.org/stable/</a:t>
          </a:r>
          <a:r>
            <a:rPr lang="en-US" b="0" i="0" baseline="0" dirty="0" err="1">
              <a:solidFill>
                <a:schemeClr val="bg1"/>
              </a:solidFill>
            </a:rPr>
            <a:t>auto_examples</a:t>
          </a:r>
          <a:r>
            <a:rPr lang="en-US" b="0" i="0" baseline="0" dirty="0">
              <a:solidFill>
                <a:schemeClr val="bg1"/>
              </a:solidFill>
            </a:rPr>
            <a:t>/index.html.</a:t>
          </a:r>
          <a:endParaRPr lang="en-GB" b="0" dirty="0">
            <a:solidFill>
              <a:schemeClr val="bg1"/>
            </a:solidFill>
          </a:endParaRPr>
        </a:p>
      </dgm:t>
    </dgm:pt>
    <dgm:pt modelId="{12417A30-8F0E-40C9-B5DA-DE0779F108FC}" type="parTrans" cxnId="{ECEA215D-F031-4DC3-AC60-1D5108410A7B}">
      <dgm:prSet/>
      <dgm:spPr/>
      <dgm:t>
        <a:bodyPr/>
        <a:lstStyle/>
        <a:p>
          <a:endParaRPr lang="en-GB"/>
        </a:p>
      </dgm:t>
    </dgm:pt>
    <dgm:pt modelId="{6577C409-A893-40B5-A53E-A331268C1786}" type="sibTrans" cxnId="{ECEA215D-F031-4DC3-AC60-1D5108410A7B}">
      <dgm:prSet/>
      <dgm:spPr/>
      <dgm:t>
        <a:bodyPr/>
        <a:lstStyle/>
        <a:p>
          <a:endParaRPr lang="en-GB"/>
        </a:p>
      </dgm:t>
    </dgm:pt>
    <dgm:pt modelId="{B326CF50-E221-40B4-B507-B16E2E64968A}">
      <dgm:prSet/>
      <dgm:spPr/>
      <dgm:t>
        <a:bodyPr/>
        <a:lstStyle/>
        <a:p>
          <a:r>
            <a:rPr lang="en-US" b="0" i="1" baseline="0" dirty="0">
              <a:solidFill>
                <a:schemeClr val="bg1"/>
              </a:solidFill>
            </a:rPr>
            <a:t>Using Matplotlib — Matplotlib 3.10.3 Documentation</a:t>
          </a:r>
          <a:r>
            <a:rPr lang="en-US" b="0" i="0" baseline="0" dirty="0">
              <a:solidFill>
                <a:schemeClr val="bg1"/>
              </a:solidFill>
            </a:rPr>
            <a:t>. </a:t>
          </a:r>
          <a:r>
            <a:rPr lang="en-US" b="0" i="0" baseline="0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matplotlib.org/stable/users/index.html</a:t>
          </a:r>
          <a:r>
            <a:rPr lang="en-US" b="0" i="0" baseline="0" dirty="0">
              <a:solidFill>
                <a:schemeClr val="bg1"/>
              </a:solidFill>
            </a:rPr>
            <a:t>.</a:t>
          </a:r>
          <a:endParaRPr lang="en-GB" b="0" dirty="0">
            <a:solidFill>
              <a:schemeClr val="bg1"/>
            </a:solidFill>
          </a:endParaRPr>
        </a:p>
      </dgm:t>
    </dgm:pt>
    <dgm:pt modelId="{9CF9CB78-BB11-4F5A-A3F8-0694D18C0CA4}" type="parTrans" cxnId="{F66CD3FF-F60F-4749-8CFA-46A8BC0C878F}">
      <dgm:prSet/>
      <dgm:spPr/>
      <dgm:t>
        <a:bodyPr/>
        <a:lstStyle/>
        <a:p>
          <a:endParaRPr lang="en-GB"/>
        </a:p>
      </dgm:t>
    </dgm:pt>
    <dgm:pt modelId="{1A4C123B-A657-4258-B977-FE6ED3E70D38}" type="sibTrans" cxnId="{F66CD3FF-F60F-4749-8CFA-46A8BC0C878F}">
      <dgm:prSet/>
      <dgm:spPr/>
      <dgm:t>
        <a:bodyPr/>
        <a:lstStyle/>
        <a:p>
          <a:endParaRPr lang="en-GB"/>
        </a:p>
      </dgm:t>
    </dgm:pt>
    <dgm:pt modelId="{F8D39B58-F27E-4381-A870-86CB66299301}">
      <dgm:prSet/>
      <dgm:spPr/>
      <dgm:t>
        <a:bodyPr/>
        <a:lstStyle/>
        <a:p>
          <a:r>
            <a:rPr lang="en-US" b="0" i="1" baseline="0" dirty="0">
              <a:solidFill>
                <a:schemeClr val="bg1"/>
              </a:solidFill>
            </a:rPr>
            <a:t>W3Schools.com</a:t>
          </a:r>
          <a:r>
            <a:rPr lang="en-US" b="0" i="0" baseline="0" dirty="0">
              <a:solidFill>
                <a:schemeClr val="bg1"/>
              </a:solidFill>
            </a:rPr>
            <a:t>. </a:t>
          </a:r>
          <a:r>
            <a:rPr lang="en-US" b="0" i="0" baseline="0" dirty="0">
              <a:solidFill>
                <a:schemeClr val="bg1"/>
              </a:solidFill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www.w3schools.com/python/default.asp</a:t>
          </a:r>
          <a:r>
            <a:rPr lang="en-US" b="0" i="0" baseline="0" dirty="0">
              <a:solidFill>
                <a:schemeClr val="bg1"/>
              </a:solidFill>
            </a:rPr>
            <a:t>.</a:t>
          </a:r>
          <a:endParaRPr lang="en-GB" b="0" dirty="0">
            <a:solidFill>
              <a:schemeClr val="bg1"/>
            </a:solidFill>
          </a:endParaRPr>
        </a:p>
      </dgm:t>
    </dgm:pt>
    <dgm:pt modelId="{C7AC797A-399B-4102-8A56-D144FA462AEC}" type="parTrans" cxnId="{CD38E5C4-1BDD-42ED-90A4-A2D84EDE520A}">
      <dgm:prSet/>
      <dgm:spPr/>
      <dgm:t>
        <a:bodyPr/>
        <a:lstStyle/>
        <a:p>
          <a:endParaRPr lang="en-GB"/>
        </a:p>
      </dgm:t>
    </dgm:pt>
    <dgm:pt modelId="{8C580E6B-1896-4E09-9CA8-D63BC10F29A5}" type="sibTrans" cxnId="{CD38E5C4-1BDD-42ED-90A4-A2D84EDE520A}">
      <dgm:prSet/>
      <dgm:spPr/>
      <dgm:t>
        <a:bodyPr/>
        <a:lstStyle/>
        <a:p>
          <a:endParaRPr lang="en-GB"/>
        </a:p>
      </dgm:t>
    </dgm:pt>
    <dgm:pt modelId="{E90795DF-7C14-41F4-8BA0-7AB60E8FF52B}">
      <dgm:prSet/>
      <dgm:spPr/>
      <dgm:t>
        <a:bodyPr/>
        <a:lstStyle/>
        <a:p>
          <a:r>
            <a:rPr lang="en-US" b="0" i="1" baseline="0" dirty="0">
              <a:solidFill>
                <a:schemeClr val="bg1"/>
              </a:solidFill>
            </a:rPr>
            <a:t>Seaborn: Statistical Data Visualization — Seaborn 0.13.2 Documentation</a:t>
          </a:r>
          <a:r>
            <a:rPr lang="en-US" b="0" i="0" baseline="0" dirty="0">
              <a:solidFill>
                <a:schemeClr val="bg1"/>
              </a:solidFill>
            </a:rPr>
            <a:t>. </a:t>
          </a:r>
          <a:r>
            <a:rPr lang="en-US" b="0" i="0" baseline="0" dirty="0">
              <a:solidFill>
                <a:schemeClr val="bg1"/>
              </a:solidFill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seaborn.pydata.org</a:t>
          </a:r>
          <a:r>
            <a:rPr lang="en-US" b="0" i="0" baseline="0" dirty="0">
              <a:solidFill>
                <a:schemeClr val="bg1"/>
              </a:solidFill>
            </a:rPr>
            <a:t>.</a:t>
          </a:r>
          <a:endParaRPr lang="en-GB" b="0" dirty="0">
            <a:solidFill>
              <a:schemeClr val="bg1"/>
            </a:solidFill>
          </a:endParaRPr>
        </a:p>
      </dgm:t>
    </dgm:pt>
    <dgm:pt modelId="{50A416E4-1908-48C3-BAA6-26B23EA70994}" type="parTrans" cxnId="{A0ED2ADF-A095-4C0D-975D-F7B507C758D9}">
      <dgm:prSet/>
      <dgm:spPr/>
      <dgm:t>
        <a:bodyPr/>
        <a:lstStyle/>
        <a:p>
          <a:endParaRPr lang="en-GB"/>
        </a:p>
      </dgm:t>
    </dgm:pt>
    <dgm:pt modelId="{35E99152-0124-44E9-A0B8-30805B07F66F}" type="sibTrans" cxnId="{A0ED2ADF-A095-4C0D-975D-F7B507C758D9}">
      <dgm:prSet/>
      <dgm:spPr/>
      <dgm:t>
        <a:bodyPr/>
        <a:lstStyle/>
        <a:p>
          <a:endParaRPr lang="en-GB"/>
        </a:p>
      </dgm:t>
    </dgm:pt>
    <dgm:pt modelId="{0A4FC3E8-34EF-4488-A196-11418785E428}">
      <dgm:prSet/>
      <dgm:spPr/>
      <dgm:t>
        <a:bodyPr/>
        <a:lstStyle/>
        <a:p>
          <a:r>
            <a:rPr lang="en-US" b="0" i="0" baseline="0" dirty="0" err="1">
              <a:solidFill>
                <a:schemeClr val="bg1"/>
              </a:solidFill>
            </a:rPr>
            <a:t>GeeksforGeeks</a:t>
          </a:r>
          <a:r>
            <a:rPr lang="en-US" b="0" i="0" baseline="0" dirty="0">
              <a:solidFill>
                <a:schemeClr val="bg1"/>
              </a:solidFill>
            </a:rPr>
            <a:t>. “Machine Learning Tutorial.” </a:t>
          </a:r>
          <a:r>
            <a:rPr lang="en-US" b="0" i="1" baseline="0" dirty="0" err="1">
              <a:solidFill>
                <a:schemeClr val="bg1"/>
              </a:solidFill>
            </a:rPr>
            <a:t>GeeksforGeeks</a:t>
          </a:r>
          <a:r>
            <a:rPr lang="en-US" b="0" i="0" baseline="0" dirty="0">
              <a:solidFill>
                <a:schemeClr val="bg1"/>
              </a:solidFill>
            </a:rPr>
            <a:t>, 3 May 2025, </a:t>
          </a:r>
          <a:r>
            <a:rPr lang="en-US" b="0" i="0" baseline="0" dirty="0">
              <a:solidFill>
                <a:schemeClr val="bg1"/>
              </a:solidFill>
              <a:hlinkClick xmlns:r="http://schemas.openxmlformats.org/officeDocument/2006/relationships"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www.geeksforgeeks.org/machine-learning</a:t>
          </a:r>
          <a:r>
            <a:rPr lang="en-US" b="0" i="0" baseline="0" dirty="0">
              <a:solidFill>
                <a:schemeClr val="bg1"/>
              </a:solidFill>
            </a:rPr>
            <a:t>.</a:t>
          </a:r>
          <a:endParaRPr lang="en-GB" b="0" dirty="0">
            <a:solidFill>
              <a:schemeClr val="bg1"/>
            </a:solidFill>
          </a:endParaRPr>
        </a:p>
      </dgm:t>
    </dgm:pt>
    <dgm:pt modelId="{986F7838-F0F5-45E1-A840-8145B8BF7C10}" type="parTrans" cxnId="{039BDB70-33B3-4EAA-A126-3BBF97E35690}">
      <dgm:prSet/>
      <dgm:spPr/>
      <dgm:t>
        <a:bodyPr/>
        <a:lstStyle/>
        <a:p>
          <a:endParaRPr lang="en-GB"/>
        </a:p>
      </dgm:t>
    </dgm:pt>
    <dgm:pt modelId="{3657E884-6A12-41ED-A892-73D08E767615}" type="sibTrans" cxnId="{039BDB70-33B3-4EAA-A126-3BBF97E35690}">
      <dgm:prSet/>
      <dgm:spPr/>
      <dgm:t>
        <a:bodyPr/>
        <a:lstStyle/>
        <a:p>
          <a:endParaRPr lang="en-GB"/>
        </a:p>
      </dgm:t>
    </dgm:pt>
    <dgm:pt modelId="{D383328E-CF1B-45BD-A9AE-131A252B38DD}" type="pres">
      <dgm:prSet presAssocID="{DA8601C2-5248-462B-AFA8-630F9F2D6B74}" presName="linear" presStyleCnt="0">
        <dgm:presLayoutVars>
          <dgm:animLvl val="lvl"/>
          <dgm:resizeHandles val="exact"/>
        </dgm:presLayoutVars>
      </dgm:prSet>
      <dgm:spPr/>
    </dgm:pt>
    <dgm:pt modelId="{0FE092CC-A747-409D-999A-1903898FC197}" type="pres">
      <dgm:prSet presAssocID="{65CEAFA1-C34F-4E4F-9707-93F82B94999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4773941-3BD2-422A-AFFC-4121DD2B055F}" type="pres">
      <dgm:prSet presAssocID="{6577C409-A893-40B5-A53E-A331268C1786}" presName="spacer" presStyleCnt="0"/>
      <dgm:spPr/>
    </dgm:pt>
    <dgm:pt modelId="{679FC814-D6D4-403D-9506-406DE0E7B9D3}" type="pres">
      <dgm:prSet presAssocID="{B326CF50-E221-40B4-B507-B16E2E64968A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671CA81-F5F6-4BD3-8624-8B610E3A22B4}" type="pres">
      <dgm:prSet presAssocID="{1A4C123B-A657-4258-B977-FE6ED3E70D38}" presName="spacer" presStyleCnt="0"/>
      <dgm:spPr/>
    </dgm:pt>
    <dgm:pt modelId="{78832B16-248A-42A9-99A2-390B6C79160F}" type="pres">
      <dgm:prSet presAssocID="{F8D39B58-F27E-4381-A870-86CB6629930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FE52B9C-E977-4173-87BE-D57BC01BC803}" type="pres">
      <dgm:prSet presAssocID="{8C580E6B-1896-4E09-9CA8-D63BC10F29A5}" presName="spacer" presStyleCnt="0"/>
      <dgm:spPr/>
    </dgm:pt>
    <dgm:pt modelId="{2F7015E4-3B4C-40EB-9AC1-BA1EA1414CB3}" type="pres">
      <dgm:prSet presAssocID="{E90795DF-7C14-41F4-8BA0-7AB60E8FF52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50D23F9-0AE6-4937-B5E8-5D5193090920}" type="pres">
      <dgm:prSet presAssocID="{35E99152-0124-44E9-A0B8-30805B07F66F}" presName="spacer" presStyleCnt="0"/>
      <dgm:spPr/>
    </dgm:pt>
    <dgm:pt modelId="{A8FD7640-29CF-4674-B602-0B4302E9A523}" type="pres">
      <dgm:prSet presAssocID="{0A4FC3E8-34EF-4488-A196-11418785E42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6C6B8F2C-1C42-4FB5-86A0-4F825DA0CF9B}" type="presOf" srcId="{65CEAFA1-C34F-4E4F-9707-93F82B94999E}" destId="{0FE092CC-A747-409D-999A-1903898FC197}" srcOrd="0" destOrd="0" presId="urn:microsoft.com/office/officeart/2005/8/layout/vList2"/>
    <dgm:cxn modelId="{ECEA215D-F031-4DC3-AC60-1D5108410A7B}" srcId="{DA8601C2-5248-462B-AFA8-630F9F2D6B74}" destId="{65CEAFA1-C34F-4E4F-9707-93F82B94999E}" srcOrd="0" destOrd="0" parTransId="{12417A30-8F0E-40C9-B5DA-DE0779F108FC}" sibTransId="{6577C409-A893-40B5-A53E-A331268C1786}"/>
    <dgm:cxn modelId="{76A3455E-DC1F-4408-A467-00C93CABC83A}" type="presOf" srcId="{DA8601C2-5248-462B-AFA8-630F9F2D6B74}" destId="{D383328E-CF1B-45BD-A9AE-131A252B38DD}" srcOrd="0" destOrd="0" presId="urn:microsoft.com/office/officeart/2005/8/layout/vList2"/>
    <dgm:cxn modelId="{E6F0AF5E-CDB3-42FD-B505-30AC5BA6311C}" type="presOf" srcId="{0A4FC3E8-34EF-4488-A196-11418785E428}" destId="{A8FD7640-29CF-4674-B602-0B4302E9A523}" srcOrd="0" destOrd="0" presId="urn:microsoft.com/office/officeart/2005/8/layout/vList2"/>
    <dgm:cxn modelId="{039BDB70-33B3-4EAA-A126-3BBF97E35690}" srcId="{DA8601C2-5248-462B-AFA8-630F9F2D6B74}" destId="{0A4FC3E8-34EF-4488-A196-11418785E428}" srcOrd="4" destOrd="0" parTransId="{986F7838-F0F5-45E1-A840-8145B8BF7C10}" sibTransId="{3657E884-6A12-41ED-A892-73D08E767615}"/>
    <dgm:cxn modelId="{02CDACB2-B971-4820-BEF2-3E522710D968}" type="presOf" srcId="{B326CF50-E221-40B4-B507-B16E2E64968A}" destId="{679FC814-D6D4-403D-9506-406DE0E7B9D3}" srcOrd="0" destOrd="0" presId="urn:microsoft.com/office/officeart/2005/8/layout/vList2"/>
    <dgm:cxn modelId="{CD38E5C4-1BDD-42ED-90A4-A2D84EDE520A}" srcId="{DA8601C2-5248-462B-AFA8-630F9F2D6B74}" destId="{F8D39B58-F27E-4381-A870-86CB66299301}" srcOrd="2" destOrd="0" parTransId="{C7AC797A-399B-4102-8A56-D144FA462AEC}" sibTransId="{8C580E6B-1896-4E09-9CA8-D63BC10F29A5}"/>
    <dgm:cxn modelId="{B5D04ED6-96EB-4DF9-B242-D18A57CFB331}" type="presOf" srcId="{E90795DF-7C14-41F4-8BA0-7AB60E8FF52B}" destId="{2F7015E4-3B4C-40EB-9AC1-BA1EA1414CB3}" srcOrd="0" destOrd="0" presId="urn:microsoft.com/office/officeart/2005/8/layout/vList2"/>
    <dgm:cxn modelId="{A0ED2ADF-A095-4C0D-975D-F7B507C758D9}" srcId="{DA8601C2-5248-462B-AFA8-630F9F2D6B74}" destId="{E90795DF-7C14-41F4-8BA0-7AB60E8FF52B}" srcOrd="3" destOrd="0" parTransId="{50A416E4-1908-48C3-BAA6-26B23EA70994}" sibTransId="{35E99152-0124-44E9-A0B8-30805B07F66F}"/>
    <dgm:cxn modelId="{5217DFFA-4F7E-45C4-806F-2D45B4A2075A}" type="presOf" srcId="{F8D39B58-F27E-4381-A870-86CB66299301}" destId="{78832B16-248A-42A9-99A2-390B6C79160F}" srcOrd="0" destOrd="0" presId="urn:microsoft.com/office/officeart/2005/8/layout/vList2"/>
    <dgm:cxn modelId="{F66CD3FF-F60F-4749-8CFA-46A8BC0C878F}" srcId="{DA8601C2-5248-462B-AFA8-630F9F2D6B74}" destId="{B326CF50-E221-40B4-B507-B16E2E64968A}" srcOrd="1" destOrd="0" parTransId="{9CF9CB78-BB11-4F5A-A3F8-0694D18C0CA4}" sibTransId="{1A4C123B-A657-4258-B977-FE6ED3E70D38}"/>
    <dgm:cxn modelId="{C46FF684-3436-4D4C-A78D-94AAF7B8BD9F}" type="presParOf" srcId="{D383328E-CF1B-45BD-A9AE-131A252B38DD}" destId="{0FE092CC-A747-409D-999A-1903898FC197}" srcOrd="0" destOrd="0" presId="urn:microsoft.com/office/officeart/2005/8/layout/vList2"/>
    <dgm:cxn modelId="{BF253163-F3D9-44F7-A14A-F8A6A41B3B17}" type="presParOf" srcId="{D383328E-CF1B-45BD-A9AE-131A252B38DD}" destId="{64773941-3BD2-422A-AFFC-4121DD2B055F}" srcOrd="1" destOrd="0" presId="urn:microsoft.com/office/officeart/2005/8/layout/vList2"/>
    <dgm:cxn modelId="{6ABC0DC6-0BAA-4B92-ADD8-ACF81ABA1D10}" type="presParOf" srcId="{D383328E-CF1B-45BD-A9AE-131A252B38DD}" destId="{679FC814-D6D4-403D-9506-406DE0E7B9D3}" srcOrd="2" destOrd="0" presId="urn:microsoft.com/office/officeart/2005/8/layout/vList2"/>
    <dgm:cxn modelId="{74675822-3EB4-4949-B309-8F2F99E9CEEC}" type="presParOf" srcId="{D383328E-CF1B-45BD-A9AE-131A252B38DD}" destId="{5671CA81-F5F6-4BD3-8624-8B610E3A22B4}" srcOrd="3" destOrd="0" presId="urn:microsoft.com/office/officeart/2005/8/layout/vList2"/>
    <dgm:cxn modelId="{A1D882C5-25B1-4863-81F7-EC98E92AF9C2}" type="presParOf" srcId="{D383328E-CF1B-45BD-A9AE-131A252B38DD}" destId="{78832B16-248A-42A9-99A2-390B6C79160F}" srcOrd="4" destOrd="0" presId="urn:microsoft.com/office/officeart/2005/8/layout/vList2"/>
    <dgm:cxn modelId="{999D9B79-5004-4FEE-98EE-63B548F4417F}" type="presParOf" srcId="{D383328E-CF1B-45BD-A9AE-131A252B38DD}" destId="{0FE52B9C-E977-4173-87BE-D57BC01BC803}" srcOrd="5" destOrd="0" presId="urn:microsoft.com/office/officeart/2005/8/layout/vList2"/>
    <dgm:cxn modelId="{A5D17D99-0765-4035-A347-F9C00498898B}" type="presParOf" srcId="{D383328E-CF1B-45BD-A9AE-131A252B38DD}" destId="{2F7015E4-3B4C-40EB-9AC1-BA1EA1414CB3}" srcOrd="6" destOrd="0" presId="urn:microsoft.com/office/officeart/2005/8/layout/vList2"/>
    <dgm:cxn modelId="{BA04FC58-95C8-4B78-8BB2-634E5E2D5544}" type="presParOf" srcId="{D383328E-CF1B-45BD-A9AE-131A252B38DD}" destId="{F50D23F9-0AE6-4937-B5E8-5D5193090920}" srcOrd="7" destOrd="0" presId="urn:microsoft.com/office/officeart/2005/8/layout/vList2"/>
    <dgm:cxn modelId="{64FEC2D4-5B13-47FA-83B7-2F33A36ED98D}" type="presParOf" srcId="{D383328E-CF1B-45BD-A9AE-131A252B38DD}" destId="{A8FD7640-29CF-4674-B602-0B4302E9A523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E66E8B-39E3-4CB0-BDCB-CD8199CAA0A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F2A7FD-A610-4FF5-B9E8-D0953C821F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Goal:</a:t>
          </a:r>
          <a:r>
            <a:rPr lang="en-US" dirty="0"/>
            <a:t> Build a predictive model that estimates hourly bike rentals based on external features.</a:t>
          </a:r>
        </a:p>
      </dgm:t>
    </dgm:pt>
    <dgm:pt modelId="{E4E529EE-0A76-4A00-BB32-32ABEE629E30}" type="parTrans" cxnId="{B16C9CC7-5C6A-4E95-8A9D-E03F83F84153}">
      <dgm:prSet/>
      <dgm:spPr/>
      <dgm:t>
        <a:bodyPr/>
        <a:lstStyle/>
        <a:p>
          <a:endParaRPr lang="en-US"/>
        </a:p>
      </dgm:t>
    </dgm:pt>
    <dgm:pt modelId="{1599FAE9-CDED-4052-B1C1-C88F1E97096C}" type="sibTrans" cxnId="{B16C9CC7-5C6A-4E95-8A9D-E03F83F84153}">
      <dgm:prSet/>
      <dgm:spPr/>
      <dgm:t>
        <a:bodyPr/>
        <a:lstStyle/>
        <a:p>
          <a:endParaRPr lang="en-US"/>
        </a:p>
      </dgm:t>
    </dgm:pt>
    <dgm:pt modelId="{A6744795-52B4-48D5-873A-AA7E03E402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Design Choice:</a:t>
          </a:r>
          <a:r>
            <a:rPr lang="en-US"/>
            <a:t> Use regression to predict exact rental counts instead of classifying demand levels.</a:t>
          </a:r>
        </a:p>
      </dgm:t>
    </dgm:pt>
    <dgm:pt modelId="{9126FFD5-B1C2-4F6A-9818-E58E0CF43B13}" type="parTrans" cxnId="{816D1F7E-1FAC-4AB5-A31E-0A6382FDAEA1}">
      <dgm:prSet/>
      <dgm:spPr/>
      <dgm:t>
        <a:bodyPr/>
        <a:lstStyle/>
        <a:p>
          <a:endParaRPr lang="en-US"/>
        </a:p>
      </dgm:t>
    </dgm:pt>
    <dgm:pt modelId="{2BB2989C-6412-4236-80D4-B854E70C8D87}" type="sibTrans" cxnId="{816D1F7E-1FAC-4AB5-A31E-0A6382FDAEA1}">
      <dgm:prSet/>
      <dgm:spPr/>
      <dgm:t>
        <a:bodyPr/>
        <a:lstStyle/>
        <a:p>
          <a:endParaRPr lang="en-US"/>
        </a:p>
      </dgm:t>
    </dgm:pt>
    <dgm:pt modelId="{543E8073-8A84-4CAC-B85B-D51D714624D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Framework:</a:t>
          </a:r>
          <a:r>
            <a:rPr lang="en-US" dirty="0"/>
            <a:t> CRISP-DM methodology to structure each phase — from understanding the business context to final model evaluation.</a:t>
          </a:r>
        </a:p>
      </dgm:t>
    </dgm:pt>
    <dgm:pt modelId="{D2186D9A-475D-4C82-A3B9-83C2C6E74DC6}" type="parTrans" cxnId="{BB2A5ABB-475D-4D61-BFE0-20263651F719}">
      <dgm:prSet/>
      <dgm:spPr/>
      <dgm:t>
        <a:bodyPr/>
        <a:lstStyle/>
        <a:p>
          <a:endParaRPr lang="en-US"/>
        </a:p>
      </dgm:t>
    </dgm:pt>
    <dgm:pt modelId="{34AAD1CC-8604-4708-B584-871252A5870E}" type="sibTrans" cxnId="{BB2A5ABB-475D-4D61-BFE0-20263651F719}">
      <dgm:prSet/>
      <dgm:spPr/>
      <dgm:t>
        <a:bodyPr/>
        <a:lstStyle/>
        <a:p>
          <a:endParaRPr lang="en-US"/>
        </a:p>
      </dgm:t>
    </dgm:pt>
    <dgm:pt modelId="{02C049FF-FCC9-471B-914F-AB6E4FADE771}" type="pres">
      <dgm:prSet presAssocID="{B6E66E8B-39E3-4CB0-BDCB-CD8199CAA0A9}" presName="root" presStyleCnt="0">
        <dgm:presLayoutVars>
          <dgm:dir/>
          <dgm:resizeHandles val="exact"/>
        </dgm:presLayoutVars>
      </dgm:prSet>
      <dgm:spPr/>
    </dgm:pt>
    <dgm:pt modelId="{BBFB1614-6619-4DD4-B7B9-E9A9AED90B6E}" type="pres">
      <dgm:prSet presAssocID="{00F2A7FD-A610-4FF5-B9E8-D0953C821F4B}" presName="compNode" presStyleCnt="0"/>
      <dgm:spPr/>
    </dgm:pt>
    <dgm:pt modelId="{A26E48DB-DF88-4F78-B8ED-A21CBCFE6A19}" type="pres">
      <dgm:prSet presAssocID="{00F2A7FD-A610-4FF5-B9E8-D0953C821F4B}" presName="bgRect" presStyleLbl="bgShp" presStyleIdx="0" presStyleCnt="3"/>
      <dgm:spPr/>
    </dgm:pt>
    <dgm:pt modelId="{3BE3E56C-D3A3-41B7-906F-EF4F913C045C}" type="pres">
      <dgm:prSet presAssocID="{00F2A7FD-A610-4FF5-B9E8-D0953C821F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ike"/>
        </a:ext>
      </dgm:extLst>
    </dgm:pt>
    <dgm:pt modelId="{693CF313-C9B8-45B2-9D6E-64BF2A55B1EE}" type="pres">
      <dgm:prSet presAssocID="{00F2A7FD-A610-4FF5-B9E8-D0953C821F4B}" presName="spaceRect" presStyleCnt="0"/>
      <dgm:spPr/>
    </dgm:pt>
    <dgm:pt modelId="{DA455E2C-5E0A-4BB8-B8FF-3CD62DD9A047}" type="pres">
      <dgm:prSet presAssocID="{00F2A7FD-A610-4FF5-B9E8-D0953C821F4B}" presName="parTx" presStyleLbl="revTx" presStyleIdx="0" presStyleCnt="3">
        <dgm:presLayoutVars>
          <dgm:chMax val="0"/>
          <dgm:chPref val="0"/>
        </dgm:presLayoutVars>
      </dgm:prSet>
      <dgm:spPr/>
    </dgm:pt>
    <dgm:pt modelId="{F6232C39-2A38-487A-9982-31570E8AC321}" type="pres">
      <dgm:prSet presAssocID="{1599FAE9-CDED-4052-B1C1-C88F1E97096C}" presName="sibTrans" presStyleCnt="0"/>
      <dgm:spPr/>
    </dgm:pt>
    <dgm:pt modelId="{5DAFBD60-3D6D-48BC-8A27-263DBAA716D9}" type="pres">
      <dgm:prSet presAssocID="{A6744795-52B4-48D5-873A-AA7E03E40232}" presName="compNode" presStyleCnt="0"/>
      <dgm:spPr/>
    </dgm:pt>
    <dgm:pt modelId="{DBD12B53-9E51-4B29-B189-FCC1AF424992}" type="pres">
      <dgm:prSet presAssocID="{A6744795-52B4-48D5-873A-AA7E03E40232}" presName="bgRect" presStyleLbl="bgShp" presStyleIdx="1" presStyleCnt="3"/>
      <dgm:spPr/>
    </dgm:pt>
    <dgm:pt modelId="{128E4FD2-0D7A-4EBB-9150-803BABBE8DA8}" type="pres">
      <dgm:prSet presAssocID="{A6744795-52B4-48D5-873A-AA7E03E4023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56CB96E0-6D9C-4C0D-A937-15322F37CF4C}" type="pres">
      <dgm:prSet presAssocID="{A6744795-52B4-48D5-873A-AA7E03E40232}" presName="spaceRect" presStyleCnt="0"/>
      <dgm:spPr/>
    </dgm:pt>
    <dgm:pt modelId="{DB81462B-2D9A-4D14-A653-FC0A3E7E2E24}" type="pres">
      <dgm:prSet presAssocID="{A6744795-52B4-48D5-873A-AA7E03E40232}" presName="parTx" presStyleLbl="revTx" presStyleIdx="1" presStyleCnt="3">
        <dgm:presLayoutVars>
          <dgm:chMax val="0"/>
          <dgm:chPref val="0"/>
        </dgm:presLayoutVars>
      </dgm:prSet>
      <dgm:spPr/>
    </dgm:pt>
    <dgm:pt modelId="{CAAD5B33-F6C6-472B-873A-2119BFEEDDCB}" type="pres">
      <dgm:prSet presAssocID="{2BB2989C-6412-4236-80D4-B854E70C8D87}" presName="sibTrans" presStyleCnt="0"/>
      <dgm:spPr/>
    </dgm:pt>
    <dgm:pt modelId="{CA740049-9B0B-4AEA-A6C1-9A9F779DF794}" type="pres">
      <dgm:prSet presAssocID="{543E8073-8A84-4CAC-B85B-D51D714624D8}" presName="compNode" presStyleCnt="0"/>
      <dgm:spPr/>
    </dgm:pt>
    <dgm:pt modelId="{77CB44C4-1B83-4DBA-AA99-01A092F4FADF}" type="pres">
      <dgm:prSet presAssocID="{543E8073-8A84-4CAC-B85B-D51D714624D8}" presName="bgRect" presStyleLbl="bgShp" presStyleIdx="2" presStyleCnt="3"/>
      <dgm:spPr/>
    </dgm:pt>
    <dgm:pt modelId="{9EC6936B-DD84-4BBE-B2D4-C4C9F2CD97A4}" type="pres">
      <dgm:prSet presAssocID="{543E8073-8A84-4CAC-B85B-D51D714624D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A4576E41-9AA4-4B0F-8671-8049E5571CE9}" type="pres">
      <dgm:prSet presAssocID="{543E8073-8A84-4CAC-B85B-D51D714624D8}" presName="spaceRect" presStyleCnt="0"/>
      <dgm:spPr/>
    </dgm:pt>
    <dgm:pt modelId="{DD48D0C5-617C-4BBE-AFBB-D9D600E8D5E4}" type="pres">
      <dgm:prSet presAssocID="{543E8073-8A84-4CAC-B85B-D51D714624D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6FFD461-53CD-4F7D-ACA9-F6755B8685CE}" type="presOf" srcId="{00F2A7FD-A610-4FF5-B9E8-D0953C821F4B}" destId="{DA455E2C-5E0A-4BB8-B8FF-3CD62DD9A047}" srcOrd="0" destOrd="0" presId="urn:microsoft.com/office/officeart/2018/2/layout/IconVerticalSolidList"/>
    <dgm:cxn modelId="{816D1F7E-1FAC-4AB5-A31E-0A6382FDAEA1}" srcId="{B6E66E8B-39E3-4CB0-BDCB-CD8199CAA0A9}" destId="{A6744795-52B4-48D5-873A-AA7E03E40232}" srcOrd="1" destOrd="0" parTransId="{9126FFD5-B1C2-4F6A-9818-E58E0CF43B13}" sibTransId="{2BB2989C-6412-4236-80D4-B854E70C8D87}"/>
    <dgm:cxn modelId="{FA5D31AD-9F49-4F46-A186-73EA5F2D5F2F}" type="presOf" srcId="{A6744795-52B4-48D5-873A-AA7E03E40232}" destId="{DB81462B-2D9A-4D14-A653-FC0A3E7E2E24}" srcOrd="0" destOrd="0" presId="urn:microsoft.com/office/officeart/2018/2/layout/IconVerticalSolidList"/>
    <dgm:cxn modelId="{BB2A5ABB-475D-4D61-BFE0-20263651F719}" srcId="{B6E66E8B-39E3-4CB0-BDCB-CD8199CAA0A9}" destId="{543E8073-8A84-4CAC-B85B-D51D714624D8}" srcOrd="2" destOrd="0" parTransId="{D2186D9A-475D-4C82-A3B9-83C2C6E74DC6}" sibTransId="{34AAD1CC-8604-4708-B584-871252A5870E}"/>
    <dgm:cxn modelId="{B16C9CC7-5C6A-4E95-8A9D-E03F83F84153}" srcId="{B6E66E8B-39E3-4CB0-BDCB-CD8199CAA0A9}" destId="{00F2A7FD-A610-4FF5-B9E8-D0953C821F4B}" srcOrd="0" destOrd="0" parTransId="{E4E529EE-0A76-4A00-BB32-32ABEE629E30}" sibTransId="{1599FAE9-CDED-4052-B1C1-C88F1E97096C}"/>
    <dgm:cxn modelId="{190414F7-70B2-40E8-A739-E9486661CFDF}" type="presOf" srcId="{543E8073-8A84-4CAC-B85B-D51D714624D8}" destId="{DD48D0C5-617C-4BBE-AFBB-D9D600E8D5E4}" srcOrd="0" destOrd="0" presId="urn:microsoft.com/office/officeart/2018/2/layout/IconVerticalSolidList"/>
    <dgm:cxn modelId="{35872DF8-C93E-4209-99BD-E5CBE0F21125}" type="presOf" srcId="{B6E66E8B-39E3-4CB0-BDCB-CD8199CAA0A9}" destId="{02C049FF-FCC9-471B-914F-AB6E4FADE771}" srcOrd="0" destOrd="0" presId="urn:microsoft.com/office/officeart/2018/2/layout/IconVerticalSolidList"/>
    <dgm:cxn modelId="{26714879-4CB6-4A1E-A15A-C4F6F9E06BA7}" type="presParOf" srcId="{02C049FF-FCC9-471B-914F-AB6E4FADE771}" destId="{BBFB1614-6619-4DD4-B7B9-E9A9AED90B6E}" srcOrd="0" destOrd="0" presId="urn:microsoft.com/office/officeart/2018/2/layout/IconVerticalSolidList"/>
    <dgm:cxn modelId="{C7F7657C-0F16-4076-A03C-905413AB904C}" type="presParOf" srcId="{BBFB1614-6619-4DD4-B7B9-E9A9AED90B6E}" destId="{A26E48DB-DF88-4F78-B8ED-A21CBCFE6A19}" srcOrd="0" destOrd="0" presId="urn:microsoft.com/office/officeart/2018/2/layout/IconVerticalSolidList"/>
    <dgm:cxn modelId="{E01C7973-C499-4D0E-9407-B9D0C4415404}" type="presParOf" srcId="{BBFB1614-6619-4DD4-B7B9-E9A9AED90B6E}" destId="{3BE3E56C-D3A3-41B7-906F-EF4F913C045C}" srcOrd="1" destOrd="0" presId="urn:microsoft.com/office/officeart/2018/2/layout/IconVerticalSolidList"/>
    <dgm:cxn modelId="{CAFE6280-C245-461B-8DB6-14C8D63718EC}" type="presParOf" srcId="{BBFB1614-6619-4DD4-B7B9-E9A9AED90B6E}" destId="{693CF313-C9B8-45B2-9D6E-64BF2A55B1EE}" srcOrd="2" destOrd="0" presId="urn:microsoft.com/office/officeart/2018/2/layout/IconVerticalSolidList"/>
    <dgm:cxn modelId="{5C49D363-CAF9-4F83-9FD9-EBE25638F2E8}" type="presParOf" srcId="{BBFB1614-6619-4DD4-B7B9-E9A9AED90B6E}" destId="{DA455E2C-5E0A-4BB8-B8FF-3CD62DD9A047}" srcOrd="3" destOrd="0" presId="urn:microsoft.com/office/officeart/2018/2/layout/IconVerticalSolidList"/>
    <dgm:cxn modelId="{40779AF7-10EA-4689-960D-9D4091004BBD}" type="presParOf" srcId="{02C049FF-FCC9-471B-914F-AB6E4FADE771}" destId="{F6232C39-2A38-487A-9982-31570E8AC321}" srcOrd="1" destOrd="0" presId="urn:microsoft.com/office/officeart/2018/2/layout/IconVerticalSolidList"/>
    <dgm:cxn modelId="{566F7F73-4428-4135-89D2-8F341179A8A9}" type="presParOf" srcId="{02C049FF-FCC9-471B-914F-AB6E4FADE771}" destId="{5DAFBD60-3D6D-48BC-8A27-263DBAA716D9}" srcOrd="2" destOrd="0" presId="urn:microsoft.com/office/officeart/2018/2/layout/IconVerticalSolidList"/>
    <dgm:cxn modelId="{3DFDBF9B-7DE2-49FB-8101-572818D37676}" type="presParOf" srcId="{5DAFBD60-3D6D-48BC-8A27-263DBAA716D9}" destId="{DBD12B53-9E51-4B29-B189-FCC1AF424992}" srcOrd="0" destOrd="0" presId="urn:microsoft.com/office/officeart/2018/2/layout/IconVerticalSolidList"/>
    <dgm:cxn modelId="{37C7BAE9-75C7-4778-B297-7E848EFCCE47}" type="presParOf" srcId="{5DAFBD60-3D6D-48BC-8A27-263DBAA716D9}" destId="{128E4FD2-0D7A-4EBB-9150-803BABBE8DA8}" srcOrd="1" destOrd="0" presId="urn:microsoft.com/office/officeart/2018/2/layout/IconVerticalSolidList"/>
    <dgm:cxn modelId="{246334E0-08D4-42B6-AACE-EB760A40CAAB}" type="presParOf" srcId="{5DAFBD60-3D6D-48BC-8A27-263DBAA716D9}" destId="{56CB96E0-6D9C-4C0D-A937-15322F37CF4C}" srcOrd="2" destOrd="0" presId="urn:microsoft.com/office/officeart/2018/2/layout/IconVerticalSolidList"/>
    <dgm:cxn modelId="{F41FF118-F93B-418E-833F-3E46241A6255}" type="presParOf" srcId="{5DAFBD60-3D6D-48BC-8A27-263DBAA716D9}" destId="{DB81462B-2D9A-4D14-A653-FC0A3E7E2E24}" srcOrd="3" destOrd="0" presId="urn:microsoft.com/office/officeart/2018/2/layout/IconVerticalSolidList"/>
    <dgm:cxn modelId="{B0DA2F24-B4C1-4B29-BECD-577ECA6F7B09}" type="presParOf" srcId="{02C049FF-FCC9-471B-914F-AB6E4FADE771}" destId="{CAAD5B33-F6C6-472B-873A-2119BFEEDDCB}" srcOrd="3" destOrd="0" presId="urn:microsoft.com/office/officeart/2018/2/layout/IconVerticalSolidList"/>
    <dgm:cxn modelId="{877AFFC8-B744-4FD7-BB46-D894B54973B8}" type="presParOf" srcId="{02C049FF-FCC9-471B-914F-AB6E4FADE771}" destId="{CA740049-9B0B-4AEA-A6C1-9A9F779DF794}" srcOrd="4" destOrd="0" presId="urn:microsoft.com/office/officeart/2018/2/layout/IconVerticalSolidList"/>
    <dgm:cxn modelId="{EB20FBF8-9DCD-432D-9355-688DD718A691}" type="presParOf" srcId="{CA740049-9B0B-4AEA-A6C1-9A9F779DF794}" destId="{77CB44C4-1B83-4DBA-AA99-01A092F4FADF}" srcOrd="0" destOrd="0" presId="urn:microsoft.com/office/officeart/2018/2/layout/IconVerticalSolidList"/>
    <dgm:cxn modelId="{8AFCCC9C-95A0-45E2-8A0E-F64A73433F38}" type="presParOf" srcId="{CA740049-9B0B-4AEA-A6C1-9A9F779DF794}" destId="{9EC6936B-DD84-4BBE-B2D4-C4C9F2CD97A4}" srcOrd="1" destOrd="0" presId="urn:microsoft.com/office/officeart/2018/2/layout/IconVerticalSolidList"/>
    <dgm:cxn modelId="{B8BC815D-931B-49BB-89EB-B4A7BA7B853A}" type="presParOf" srcId="{CA740049-9B0B-4AEA-A6C1-9A9F779DF794}" destId="{A4576E41-9AA4-4B0F-8671-8049E5571CE9}" srcOrd="2" destOrd="0" presId="urn:microsoft.com/office/officeart/2018/2/layout/IconVerticalSolidList"/>
    <dgm:cxn modelId="{E2D6F193-8797-4BAD-8AB9-08121A3E2FC6}" type="presParOf" srcId="{CA740049-9B0B-4AEA-A6C1-9A9F779DF794}" destId="{DD48D0C5-617C-4BBE-AFBB-D9D600E8D5E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504C18-877D-4863-9440-D4B1018DBFD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95BC33-AE57-4086-99B7-7E1A712BB96E}">
      <dgm:prSet custT="1"/>
      <dgm:spPr/>
      <dgm:t>
        <a:bodyPr/>
        <a:lstStyle/>
        <a:p>
          <a:pPr>
            <a:defRPr cap="all"/>
          </a:pPr>
          <a:r>
            <a:rPr lang="en-US" sz="1100" dirty="0"/>
            <a:t>Before diving into the data, it’s essential to import the required Python libraries. These provide the foundation for analysis, modeling, and visualization throughout the project.</a:t>
          </a:r>
        </a:p>
      </dgm:t>
    </dgm:pt>
    <dgm:pt modelId="{37760431-06B5-41CE-A898-17D070A55929}" type="parTrans" cxnId="{2E456020-87DB-410D-8E53-6328302F2C0D}">
      <dgm:prSet/>
      <dgm:spPr/>
      <dgm:t>
        <a:bodyPr/>
        <a:lstStyle/>
        <a:p>
          <a:endParaRPr lang="en-US"/>
        </a:p>
      </dgm:t>
    </dgm:pt>
    <dgm:pt modelId="{475B0871-A9F4-49BF-884E-E873C8CC4326}" type="sibTrans" cxnId="{2E456020-87DB-410D-8E53-6328302F2C0D}">
      <dgm:prSet/>
      <dgm:spPr/>
      <dgm:t>
        <a:bodyPr/>
        <a:lstStyle/>
        <a:p>
          <a:endParaRPr lang="en-US"/>
        </a:p>
      </dgm:t>
    </dgm:pt>
    <dgm:pt modelId="{600058A4-A4D1-45D6-BAD6-22242A694BAF}">
      <dgm:prSet custT="1"/>
      <dgm:spPr/>
      <dgm:t>
        <a:bodyPr/>
        <a:lstStyle/>
        <a:p>
          <a:pPr>
            <a:defRPr cap="all"/>
          </a:pPr>
          <a:r>
            <a:rPr lang="en-US" sz="1100"/>
            <a:t>pandas and numpy for data manipulation</a:t>
          </a:r>
        </a:p>
      </dgm:t>
    </dgm:pt>
    <dgm:pt modelId="{952F6D1F-3A4E-43E2-AE6C-B315ADB38534}" type="parTrans" cxnId="{2E213613-1D2F-47ED-9138-9C54C5EEC795}">
      <dgm:prSet/>
      <dgm:spPr/>
      <dgm:t>
        <a:bodyPr/>
        <a:lstStyle/>
        <a:p>
          <a:endParaRPr lang="en-US"/>
        </a:p>
      </dgm:t>
    </dgm:pt>
    <dgm:pt modelId="{43CF9785-0DD6-4265-BC5F-16CE0D859500}" type="sibTrans" cxnId="{2E213613-1D2F-47ED-9138-9C54C5EEC795}">
      <dgm:prSet/>
      <dgm:spPr/>
      <dgm:t>
        <a:bodyPr/>
        <a:lstStyle/>
        <a:p>
          <a:endParaRPr lang="en-US"/>
        </a:p>
      </dgm:t>
    </dgm:pt>
    <dgm:pt modelId="{587D5E3A-2B80-467C-9E97-0FDCCE1C2352}">
      <dgm:prSet custT="1"/>
      <dgm:spPr/>
      <dgm:t>
        <a:bodyPr/>
        <a:lstStyle/>
        <a:p>
          <a:pPr>
            <a:defRPr cap="all"/>
          </a:pPr>
          <a:r>
            <a:rPr lang="en-US" sz="1100"/>
            <a:t>matplotlib.pyplot and seaborn for visualizations</a:t>
          </a:r>
        </a:p>
      </dgm:t>
    </dgm:pt>
    <dgm:pt modelId="{904C8839-801B-4112-83C0-222958B51344}" type="parTrans" cxnId="{9D70C590-DCC6-400D-9987-2F1E7F8568AE}">
      <dgm:prSet/>
      <dgm:spPr/>
      <dgm:t>
        <a:bodyPr/>
        <a:lstStyle/>
        <a:p>
          <a:endParaRPr lang="en-US"/>
        </a:p>
      </dgm:t>
    </dgm:pt>
    <dgm:pt modelId="{5A38CD13-ABCA-4718-9ED9-F9774494824C}" type="sibTrans" cxnId="{9D70C590-DCC6-400D-9987-2F1E7F8568AE}">
      <dgm:prSet/>
      <dgm:spPr/>
      <dgm:t>
        <a:bodyPr/>
        <a:lstStyle/>
        <a:p>
          <a:endParaRPr lang="en-US"/>
        </a:p>
      </dgm:t>
    </dgm:pt>
    <dgm:pt modelId="{427FCA3E-2DE0-4074-A8E7-3296FA180E98}">
      <dgm:prSet custT="1"/>
      <dgm:spPr/>
      <dgm:t>
        <a:bodyPr/>
        <a:lstStyle/>
        <a:p>
          <a:pPr>
            <a:defRPr cap="all"/>
          </a:pPr>
          <a:r>
            <a:rPr lang="en-US" sz="1100"/>
            <a:t>sklearn modules for preprocessing, model building, and evaluation</a:t>
          </a:r>
        </a:p>
      </dgm:t>
    </dgm:pt>
    <dgm:pt modelId="{40036EE0-E27D-4CAA-935D-B4306F57AF83}" type="parTrans" cxnId="{76BFE970-57DD-4F51-B24E-9D8F0FE3DC8B}">
      <dgm:prSet/>
      <dgm:spPr/>
      <dgm:t>
        <a:bodyPr/>
        <a:lstStyle/>
        <a:p>
          <a:endParaRPr lang="en-US"/>
        </a:p>
      </dgm:t>
    </dgm:pt>
    <dgm:pt modelId="{A8FDB757-19AB-4E0A-800B-E3B0940DF2A2}" type="sibTrans" cxnId="{76BFE970-57DD-4F51-B24E-9D8F0FE3DC8B}">
      <dgm:prSet/>
      <dgm:spPr/>
      <dgm:t>
        <a:bodyPr/>
        <a:lstStyle/>
        <a:p>
          <a:endParaRPr lang="en-US"/>
        </a:p>
      </dgm:t>
    </dgm:pt>
    <dgm:pt modelId="{D7224F5A-87D1-4BFD-89F9-D5CDE85694F7}">
      <dgm:prSet custT="1"/>
      <dgm:spPr/>
      <dgm:t>
        <a:bodyPr/>
        <a:lstStyle/>
        <a:p>
          <a:pPr>
            <a:defRPr cap="all"/>
          </a:pPr>
          <a:r>
            <a:rPr lang="en-US" sz="1100"/>
            <a:t>Warnings suppressed for clean outputs</a:t>
          </a:r>
        </a:p>
      </dgm:t>
    </dgm:pt>
    <dgm:pt modelId="{0E807C7F-F33B-441A-B6D6-8D92F2C7C5CC}" type="parTrans" cxnId="{3F3BF6A5-FA50-4A0A-968F-18E6FDC50556}">
      <dgm:prSet/>
      <dgm:spPr/>
      <dgm:t>
        <a:bodyPr/>
        <a:lstStyle/>
        <a:p>
          <a:endParaRPr lang="en-US"/>
        </a:p>
      </dgm:t>
    </dgm:pt>
    <dgm:pt modelId="{8014CBDD-E070-4BF1-8D55-431F1AD621A0}" type="sibTrans" cxnId="{3F3BF6A5-FA50-4A0A-968F-18E6FDC50556}">
      <dgm:prSet/>
      <dgm:spPr/>
      <dgm:t>
        <a:bodyPr/>
        <a:lstStyle/>
        <a:p>
          <a:endParaRPr lang="en-US"/>
        </a:p>
      </dgm:t>
    </dgm:pt>
    <dgm:pt modelId="{1E3737A7-859C-41D5-A847-23C16D02D9F3}" type="pres">
      <dgm:prSet presAssocID="{1B504C18-877D-4863-9440-D4B1018DBFD8}" presName="linear" presStyleCnt="0">
        <dgm:presLayoutVars>
          <dgm:animLvl val="lvl"/>
          <dgm:resizeHandles val="exact"/>
        </dgm:presLayoutVars>
      </dgm:prSet>
      <dgm:spPr/>
    </dgm:pt>
    <dgm:pt modelId="{CC36DC10-96F7-4A3B-BFB9-7C2FE8F52264}" type="pres">
      <dgm:prSet presAssocID="{6D95BC33-AE57-4086-99B7-7E1A712BB96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87CB9FC-0B35-49F3-A0AB-D653B0A20A39}" type="pres">
      <dgm:prSet presAssocID="{475B0871-A9F4-49BF-884E-E873C8CC4326}" presName="spacer" presStyleCnt="0"/>
      <dgm:spPr/>
    </dgm:pt>
    <dgm:pt modelId="{B69E24E8-1334-4D4A-945D-98FDBA9FED2F}" type="pres">
      <dgm:prSet presAssocID="{600058A4-A4D1-45D6-BAD6-22242A694BA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1BC6997-E938-4EBB-A581-EA948C5E69D0}" type="pres">
      <dgm:prSet presAssocID="{43CF9785-0DD6-4265-BC5F-16CE0D859500}" presName="spacer" presStyleCnt="0"/>
      <dgm:spPr/>
    </dgm:pt>
    <dgm:pt modelId="{92AB813D-2CD1-4DFE-BF3F-1648CB133DA1}" type="pres">
      <dgm:prSet presAssocID="{587D5E3A-2B80-467C-9E97-0FDCCE1C235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79C8735-CC0F-47CC-AAC3-FEC999EF1787}" type="pres">
      <dgm:prSet presAssocID="{5A38CD13-ABCA-4718-9ED9-F9774494824C}" presName="spacer" presStyleCnt="0"/>
      <dgm:spPr/>
    </dgm:pt>
    <dgm:pt modelId="{E441C416-7C29-4030-84FB-305B7A9D5A5E}" type="pres">
      <dgm:prSet presAssocID="{427FCA3E-2DE0-4074-A8E7-3296FA180E9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C70C769-42CA-4505-8313-D898162CC58A}" type="pres">
      <dgm:prSet presAssocID="{A8FDB757-19AB-4E0A-800B-E3B0940DF2A2}" presName="spacer" presStyleCnt="0"/>
      <dgm:spPr/>
    </dgm:pt>
    <dgm:pt modelId="{8080B5DC-B281-4781-8B9C-D2C681F4D428}" type="pres">
      <dgm:prSet presAssocID="{D7224F5A-87D1-4BFD-89F9-D5CDE85694F7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0AE5802-CCE2-4818-A25A-174696BD08F9}" type="presOf" srcId="{1B504C18-877D-4863-9440-D4B1018DBFD8}" destId="{1E3737A7-859C-41D5-A847-23C16D02D9F3}" srcOrd="0" destOrd="0" presId="urn:microsoft.com/office/officeart/2005/8/layout/vList2"/>
    <dgm:cxn modelId="{2E213613-1D2F-47ED-9138-9C54C5EEC795}" srcId="{1B504C18-877D-4863-9440-D4B1018DBFD8}" destId="{600058A4-A4D1-45D6-BAD6-22242A694BAF}" srcOrd="1" destOrd="0" parTransId="{952F6D1F-3A4E-43E2-AE6C-B315ADB38534}" sibTransId="{43CF9785-0DD6-4265-BC5F-16CE0D859500}"/>
    <dgm:cxn modelId="{53EB4514-4A08-476A-AE75-3212812DFA1B}" type="presOf" srcId="{D7224F5A-87D1-4BFD-89F9-D5CDE85694F7}" destId="{8080B5DC-B281-4781-8B9C-D2C681F4D428}" srcOrd="0" destOrd="0" presId="urn:microsoft.com/office/officeart/2005/8/layout/vList2"/>
    <dgm:cxn modelId="{2E456020-87DB-410D-8E53-6328302F2C0D}" srcId="{1B504C18-877D-4863-9440-D4B1018DBFD8}" destId="{6D95BC33-AE57-4086-99B7-7E1A712BB96E}" srcOrd="0" destOrd="0" parTransId="{37760431-06B5-41CE-A898-17D070A55929}" sibTransId="{475B0871-A9F4-49BF-884E-E873C8CC4326}"/>
    <dgm:cxn modelId="{C7C77232-782A-4C70-902E-929C960B92C8}" type="presOf" srcId="{6D95BC33-AE57-4086-99B7-7E1A712BB96E}" destId="{CC36DC10-96F7-4A3B-BFB9-7C2FE8F52264}" srcOrd="0" destOrd="0" presId="urn:microsoft.com/office/officeart/2005/8/layout/vList2"/>
    <dgm:cxn modelId="{3B11F166-D476-428F-B812-171A0282CAD0}" type="presOf" srcId="{587D5E3A-2B80-467C-9E97-0FDCCE1C2352}" destId="{92AB813D-2CD1-4DFE-BF3F-1648CB133DA1}" srcOrd="0" destOrd="0" presId="urn:microsoft.com/office/officeart/2005/8/layout/vList2"/>
    <dgm:cxn modelId="{76BFE970-57DD-4F51-B24E-9D8F0FE3DC8B}" srcId="{1B504C18-877D-4863-9440-D4B1018DBFD8}" destId="{427FCA3E-2DE0-4074-A8E7-3296FA180E98}" srcOrd="3" destOrd="0" parTransId="{40036EE0-E27D-4CAA-935D-B4306F57AF83}" sibTransId="{A8FDB757-19AB-4E0A-800B-E3B0940DF2A2}"/>
    <dgm:cxn modelId="{0BF7598B-CACA-4749-A4A2-046E0008B27A}" type="presOf" srcId="{427FCA3E-2DE0-4074-A8E7-3296FA180E98}" destId="{E441C416-7C29-4030-84FB-305B7A9D5A5E}" srcOrd="0" destOrd="0" presId="urn:microsoft.com/office/officeart/2005/8/layout/vList2"/>
    <dgm:cxn modelId="{9D70C590-DCC6-400D-9987-2F1E7F8568AE}" srcId="{1B504C18-877D-4863-9440-D4B1018DBFD8}" destId="{587D5E3A-2B80-467C-9E97-0FDCCE1C2352}" srcOrd="2" destOrd="0" parTransId="{904C8839-801B-4112-83C0-222958B51344}" sibTransId="{5A38CD13-ABCA-4718-9ED9-F9774494824C}"/>
    <dgm:cxn modelId="{0DC70EA5-BE00-4D61-BCC6-C003F00ACE44}" type="presOf" srcId="{600058A4-A4D1-45D6-BAD6-22242A694BAF}" destId="{B69E24E8-1334-4D4A-945D-98FDBA9FED2F}" srcOrd="0" destOrd="0" presId="urn:microsoft.com/office/officeart/2005/8/layout/vList2"/>
    <dgm:cxn modelId="{3F3BF6A5-FA50-4A0A-968F-18E6FDC50556}" srcId="{1B504C18-877D-4863-9440-D4B1018DBFD8}" destId="{D7224F5A-87D1-4BFD-89F9-D5CDE85694F7}" srcOrd="4" destOrd="0" parTransId="{0E807C7F-F33B-441A-B6D6-8D92F2C7C5CC}" sibTransId="{8014CBDD-E070-4BF1-8D55-431F1AD621A0}"/>
    <dgm:cxn modelId="{4DE53E90-920C-468F-BFE0-91A3CA51921E}" type="presParOf" srcId="{1E3737A7-859C-41D5-A847-23C16D02D9F3}" destId="{CC36DC10-96F7-4A3B-BFB9-7C2FE8F52264}" srcOrd="0" destOrd="0" presId="urn:microsoft.com/office/officeart/2005/8/layout/vList2"/>
    <dgm:cxn modelId="{8646568C-646A-4981-8E8A-360C707C4584}" type="presParOf" srcId="{1E3737A7-859C-41D5-A847-23C16D02D9F3}" destId="{787CB9FC-0B35-49F3-A0AB-D653B0A20A39}" srcOrd="1" destOrd="0" presId="urn:microsoft.com/office/officeart/2005/8/layout/vList2"/>
    <dgm:cxn modelId="{CE9DBB81-D32C-4243-B38F-C82F0D11B2A6}" type="presParOf" srcId="{1E3737A7-859C-41D5-A847-23C16D02D9F3}" destId="{B69E24E8-1334-4D4A-945D-98FDBA9FED2F}" srcOrd="2" destOrd="0" presId="urn:microsoft.com/office/officeart/2005/8/layout/vList2"/>
    <dgm:cxn modelId="{416A2701-FB9D-4D13-8960-5D4590DC2670}" type="presParOf" srcId="{1E3737A7-859C-41D5-A847-23C16D02D9F3}" destId="{91BC6997-E938-4EBB-A581-EA948C5E69D0}" srcOrd="3" destOrd="0" presId="urn:microsoft.com/office/officeart/2005/8/layout/vList2"/>
    <dgm:cxn modelId="{FA285926-F279-4CA5-A892-56EC18E204DD}" type="presParOf" srcId="{1E3737A7-859C-41D5-A847-23C16D02D9F3}" destId="{92AB813D-2CD1-4DFE-BF3F-1648CB133DA1}" srcOrd="4" destOrd="0" presId="urn:microsoft.com/office/officeart/2005/8/layout/vList2"/>
    <dgm:cxn modelId="{BBDFBC4E-7412-4E3A-A8B5-1B90BC139062}" type="presParOf" srcId="{1E3737A7-859C-41D5-A847-23C16D02D9F3}" destId="{779C8735-CC0F-47CC-AAC3-FEC999EF1787}" srcOrd="5" destOrd="0" presId="urn:microsoft.com/office/officeart/2005/8/layout/vList2"/>
    <dgm:cxn modelId="{AA7EA2E1-FCEA-484C-AAB1-87D524BDE3DF}" type="presParOf" srcId="{1E3737A7-859C-41D5-A847-23C16D02D9F3}" destId="{E441C416-7C29-4030-84FB-305B7A9D5A5E}" srcOrd="6" destOrd="0" presId="urn:microsoft.com/office/officeart/2005/8/layout/vList2"/>
    <dgm:cxn modelId="{3D3B53F3-9606-46A9-B48E-ECCB9A90A8D4}" type="presParOf" srcId="{1E3737A7-859C-41D5-A847-23C16D02D9F3}" destId="{7C70C769-42CA-4505-8313-D898162CC58A}" srcOrd="7" destOrd="0" presId="urn:microsoft.com/office/officeart/2005/8/layout/vList2"/>
    <dgm:cxn modelId="{A4063418-D8B4-4304-94D1-155BF7C212EA}" type="presParOf" srcId="{1E3737A7-859C-41D5-A847-23C16D02D9F3}" destId="{8080B5DC-B281-4781-8B9C-D2C681F4D42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687C4A5-6C4A-43A2-B826-E29C44E8BC44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22A061-1116-4786-AC30-06E08EBCFBCC}">
      <dgm:prSet phldrT="[Text]" phldr="0"/>
      <dgm:spPr/>
      <dgm:t>
        <a:bodyPr/>
        <a:lstStyle/>
        <a:p>
          <a:pPr rtl="0"/>
          <a:r>
            <a:rPr lang="en-US" dirty="0">
              <a:latin typeface="Aptos"/>
            </a:rPr>
            <a:t>The dataset used contains </a:t>
          </a:r>
          <a:r>
            <a:rPr lang="en-US" b="1" dirty="0">
              <a:latin typeface="Aptos"/>
            </a:rPr>
            <a:t>hourly records</a:t>
          </a:r>
          <a:r>
            <a:rPr lang="en-US" dirty="0">
              <a:latin typeface="Aptos"/>
            </a:rPr>
            <a:t> of bike rentals in Seoul, along with </a:t>
          </a:r>
          <a:r>
            <a:rPr lang="en-US" b="1" dirty="0">
              <a:latin typeface="Aptos"/>
            </a:rPr>
            <a:t>weather, calendar, and system status features</a:t>
          </a:r>
          <a:r>
            <a:rPr lang="en-US" dirty="0">
              <a:latin typeface="Aptos"/>
            </a:rPr>
            <a:t>.</a:t>
          </a:r>
          <a:endParaRPr lang="en-US" dirty="0"/>
        </a:p>
      </dgm:t>
    </dgm:pt>
    <dgm:pt modelId="{82B8B8C4-8A09-47E8-8D04-B77A51F267BE}" type="parTrans" cxnId="{E2EED75A-FB0C-4BBB-BE6C-D6D360E5D66B}">
      <dgm:prSet/>
      <dgm:spPr/>
      <dgm:t>
        <a:bodyPr/>
        <a:lstStyle/>
        <a:p>
          <a:endParaRPr lang="en-US"/>
        </a:p>
      </dgm:t>
    </dgm:pt>
    <dgm:pt modelId="{511D8B59-5124-4922-B15C-FB29EB7AC4F8}" type="sibTrans" cxnId="{E2EED75A-FB0C-4BBB-BE6C-D6D360E5D66B}">
      <dgm:prSet/>
      <dgm:spPr/>
      <dgm:t>
        <a:bodyPr/>
        <a:lstStyle/>
        <a:p>
          <a:endParaRPr lang="en-US"/>
        </a:p>
      </dgm:t>
    </dgm:pt>
    <dgm:pt modelId="{330A8924-38E3-4AB3-9979-DBF3643D387D}">
      <dgm:prSet phldrT="[Text]" phldr="0"/>
      <dgm:spPr/>
      <dgm:t>
        <a:bodyPr/>
        <a:lstStyle/>
        <a:p>
          <a:pPr rtl="0"/>
          <a:r>
            <a:rPr lang="en-US" dirty="0">
              <a:latin typeface="Aptos"/>
            </a:rPr>
            <a:t>Loaded from an Excel file</a:t>
          </a:r>
          <a:endParaRPr lang="en-US" dirty="0"/>
        </a:p>
      </dgm:t>
    </dgm:pt>
    <dgm:pt modelId="{A824B358-6634-4C92-816A-472B666B341C}" type="parTrans" cxnId="{C09FF37F-55EA-4E1B-8519-73F7CA706A3D}">
      <dgm:prSet/>
      <dgm:spPr/>
      <dgm:t>
        <a:bodyPr/>
        <a:lstStyle/>
        <a:p>
          <a:endParaRPr lang="en-US"/>
        </a:p>
      </dgm:t>
    </dgm:pt>
    <dgm:pt modelId="{14135D24-2A39-4417-A76F-19D46A4FC479}" type="sibTrans" cxnId="{C09FF37F-55EA-4E1B-8519-73F7CA706A3D}">
      <dgm:prSet/>
      <dgm:spPr/>
      <dgm:t>
        <a:bodyPr/>
        <a:lstStyle/>
        <a:p>
          <a:endParaRPr lang="en-US"/>
        </a:p>
      </dgm:t>
    </dgm:pt>
    <dgm:pt modelId="{CFF547A0-652C-4357-8C3E-9A65FC30C1B0}">
      <dgm:prSet phldrT="[Text]" phldr="0"/>
      <dgm:spPr/>
      <dgm:t>
        <a:bodyPr/>
        <a:lstStyle/>
        <a:p>
          <a:pPr rtl="0"/>
          <a:r>
            <a:rPr lang="en-US" dirty="0">
              <a:latin typeface="Aptos"/>
            </a:rPr>
            <a:t>Shape: 8,760 rows × 14 columns</a:t>
          </a:r>
          <a:endParaRPr lang="en-US" dirty="0"/>
        </a:p>
      </dgm:t>
    </dgm:pt>
    <dgm:pt modelId="{3F1A1047-7931-4CAB-9EBD-E30745F70F5E}" type="parTrans" cxnId="{314788C1-1A23-46F1-A33C-B7542F87DA6F}">
      <dgm:prSet/>
      <dgm:spPr/>
      <dgm:t>
        <a:bodyPr/>
        <a:lstStyle/>
        <a:p>
          <a:endParaRPr lang="en-US"/>
        </a:p>
      </dgm:t>
    </dgm:pt>
    <dgm:pt modelId="{260BF484-8A23-4EA8-B542-9D84DE983919}" type="sibTrans" cxnId="{314788C1-1A23-46F1-A33C-B7542F87DA6F}">
      <dgm:prSet/>
      <dgm:spPr/>
      <dgm:t>
        <a:bodyPr/>
        <a:lstStyle/>
        <a:p>
          <a:endParaRPr lang="en-US"/>
        </a:p>
      </dgm:t>
    </dgm:pt>
    <dgm:pt modelId="{4B58494D-8554-436B-9FAC-67E8A6E492FF}">
      <dgm:prSet phldrT="[Text]" phldr="0"/>
      <dgm:spPr/>
      <dgm:t>
        <a:bodyPr/>
        <a:lstStyle/>
        <a:p>
          <a:pPr rtl="0"/>
          <a:r>
            <a:rPr lang="en-US" dirty="0">
              <a:latin typeface="Aptos"/>
            </a:rPr>
            <a:t>This matches 365 days × 24 hours</a:t>
          </a:r>
          <a:endParaRPr lang="en-US" dirty="0"/>
        </a:p>
      </dgm:t>
    </dgm:pt>
    <dgm:pt modelId="{AA24A9C9-B48A-4F0C-8C8C-C1582B6728ED}" type="parTrans" cxnId="{22237AF5-FD77-46A5-BCA7-21C45079E8D9}">
      <dgm:prSet/>
      <dgm:spPr/>
      <dgm:t>
        <a:bodyPr/>
        <a:lstStyle/>
        <a:p>
          <a:endParaRPr lang="en-US"/>
        </a:p>
      </dgm:t>
    </dgm:pt>
    <dgm:pt modelId="{0A18AC76-497F-4B34-BA0D-7141BB37C695}" type="sibTrans" cxnId="{22237AF5-FD77-46A5-BCA7-21C45079E8D9}">
      <dgm:prSet/>
      <dgm:spPr/>
      <dgm:t>
        <a:bodyPr/>
        <a:lstStyle/>
        <a:p>
          <a:endParaRPr lang="en-US"/>
        </a:p>
      </dgm:t>
    </dgm:pt>
    <dgm:pt modelId="{28C728D6-9809-4D9E-B6FB-9F86B11A2D11}">
      <dgm:prSet phldrT="[Text]" phldr="0"/>
      <dgm:spPr/>
      <dgm:t>
        <a:bodyPr/>
        <a:lstStyle/>
        <a:p>
          <a:pPr rtl="0"/>
          <a:r>
            <a:rPr lang="en-US" dirty="0">
              <a:latin typeface="Aptos"/>
            </a:rPr>
            <a:t>Data appeared complete and clean</a:t>
          </a:r>
          <a:endParaRPr lang="en-US" dirty="0"/>
        </a:p>
      </dgm:t>
    </dgm:pt>
    <dgm:pt modelId="{8D57E5CD-EBDF-45C5-97CB-08422F9BECB3}" type="parTrans" cxnId="{2E7F06E1-5688-4949-AC65-2EC7776AD894}">
      <dgm:prSet/>
      <dgm:spPr/>
      <dgm:t>
        <a:bodyPr/>
        <a:lstStyle/>
        <a:p>
          <a:endParaRPr lang="en-US"/>
        </a:p>
      </dgm:t>
    </dgm:pt>
    <dgm:pt modelId="{71D64EBB-F29C-4C85-A281-1425200C1297}" type="sibTrans" cxnId="{2E7F06E1-5688-4949-AC65-2EC7776AD894}">
      <dgm:prSet/>
      <dgm:spPr/>
      <dgm:t>
        <a:bodyPr/>
        <a:lstStyle/>
        <a:p>
          <a:endParaRPr lang="en-US"/>
        </a:p>
      </dgm:t>
    </dgm:pt>
    <dgm:pt modelId="{6700D192-753E-49D5-8000-7BF3F99C5FB9}" type="pres">
      <dgm:prSet presAssocID="{A687C4A5-6C4A-43A2-B826-E29C44E8BC44}" presName="diagram" presStyleCnt="0">
        <dgm:presLayoutVars>
          <dgm:dir/>
          <dgm:resizeHandles val="exact"/>
        </dgm:presLayoutVars>
      </dgm:prSet>
      <dgm:spPr/>
    </dgm:pt>
    <dgm:pt modelId="{35BCDABC-1190-4DB3-846D-4ADD0F98CB75}" type="pres">
      <dgm:prSet presAssocID="{3E22A061-1116-4786-AC30-06E08EBCFBCC}" presName="node" presStyleLbl="node1" presStyleIdx="0" presStyleCnt="5">
        <dgm:presLayoutVars>
          <dgm:bulletEnabled val="1"/>
        </dgm:presLayoutVars>
      </dgm:prSet>
      <dgm:spPr/>
    </dgm:pt>
    <dgm:pt modelId="{073BB7C6-5B1C-4B76-BFD8-FE5750EE2F40}" type="pres">
      <dgm:prSet presAssocID="{511D8B59-5124-4922-B15C-FB29EB7AC4F8}" presName="sibTrans" presStyleCnt="0"/>
      <dgm:spPr/>
    </dgm:pt>
    <dgm:pt modelId="{4FE9B29F-CE84-4AB8-9BD6-08307C820A34}" type="pres">
      <dgm:prSet presAssocID="{330A8924-38E3-4AB3-9979-DBF3643D387D}" presName="node" presStyleLbl="node1" presStyleIdx="1" presStyleCnt="5">
        <dgm:presLayoutVars>
          <dgm:bulletEnabled val="1"/>
        </dgm:presLayoutVars>
      </dgm:prSet>
      <dgm:spPr/>
    </dgm:pt>
    <dgm:pt modelId="{25F3AD33-58CA-4659-BFE6-85132C5A6A65}" type="pres">
      <dgm:prSet presAssocID="{14135D24-2A39-4417-A76F-19D46A4FC479}" presName="sibTrans" presStyleCnt="0"/>
      <dgm:spPr/>
    </dgm:pt>
    <dgm:pt modelId="{763E18A4-E3CC-412C-A961-B48367E69178}" type="pres">
      <dgm:prSet presAssocID="{CFF547A0-652C-4357-8C3E-9A65FC30C1B0}" presName="node" presStyleLbl="node1" presStyleIdx="2" presStyleCnt="5">
        <dgm:presLayoutVars>
          <dgm:bulletEnabled val="1"/>
        </dgm:presLayoutVars>
      </dgm:prSet>
      <dgm:spPr/>
    </dgm:pt>
    <dgm:pt modelId="{2B4ED14A-5186-43F4-9D88-C0EFAADF6595}" type="pres">
      <dgm:prSet presAssocID="{260BF484-8A23-4EA8-B542-9D84DE983919}" presName="sibTrans" presStyleCnt="0"/>
      <dgm:spPr/>
    </dgm:pt>
    <dgm:pt modelId="{B1D8244E-9626-4E53-AD21-042710948A6E}" type="pres">
      <dgm:prSet presAssocID="{4B58494D-8554-436B-9FAC-67E8A6E492FF}" presName="node" presStyleLbl="node1" presStyleIdx="3" presStyleCnt="5">
        <dgm:presLayoutVars>
          <dgm:bulletEnabled val="1"/>
        </dgm:presLayoutVars>
      </dgm:prSet>
      <dgm:spPr/>
    </dgm:pt>
    <dgm:pt modelId="{37D696B2-7296-4B45-95EF-CC35725CE445}" type="pres">
      <dgm:prSet presAssocID="{0A18AC76-497F-4B34-BA0D-7141BB37C695}" presName="sibTrans" presStyleCnt="0"/>
      <dgm:spPr/>
    </dgm:pt>
    <dgm:pt modelId="{B5282602-5065-4CD1-89AA-F2EB272F7219}" type="pres">
      <dgm:prSet presAssocID="{28C728D6-9809-4D9E-B6FB-9F86B11A2D11}" presName="node" presStyleLbl="node1" presStyleIdx="4" presStyleCnt="5">
        <dgm:presLayoutVars>
          <dgm:bulletEnabled val="1"/>
        </dgm:presLayoutVars>
      </dgm:prSet>
      <dgm:spPr/>
    </dgm:pt>
  </dgm:ptLst>
  <dgm:cxnLst>
    <dgm:cxn modelId="{1C797708-F318-46A9-984C-27776A6CEB38}" type="presOf" srcId="{CFF547A0-652C-4357-8C3E-9A65FC30C1B0}" destId="{763E18A4-E3CC-412C-A961-B48367E69178}" srcOrd="0" destOrd="0" presId="urn:microsoft.com/office/officeart/2005/8/layout/default"/>
    <dgm:cxn modelId="{3727EF2A-E251-4580-82ED-D43FDE9DB78D}" type="presOf" srcId="{330A8924-38E3-4AB3-9979-DBF3643D387D}" destId="{4FE9B29F-CE84-4AB8-9BD6-08307C820A34}" srcOrd="0" destOrd="0" presId="urn:microsoft.com/office/officeart/2005/8/layout/default"/>
    <dgm:cxn modelId="{6B8F7643-C35C-47E2-888B-1395F479A98D}" type="presOf" srcId="{3E22A061-1116-4786-AC30-06E08EBCFBCC}" destId="{35BCDABC-1190-4DB3-846D-4ADD0F98CB75}" srcOrd="0" destOrd="0" presId="urn:microsoft.com/office/officeart/2005/8/layout/default"/>
    <dgm:cxn modelId="{9F23666C-64B2-4943-8CCD-B98273DF3A93}" type="presOf" srcId="{28C728D6-9809-4D9E-B6FB-9F86B11A2D11}" destId="{B5282602-5065-4CD1-89AA-F2EB272F7219}" srcOrd="0" destOrd="0" presId="urn:microsoft.com/office/officeart/2005/8/layout/default"/>
    <dgm:cxn modelId="{E2EED75A-FB0C-4BBB-BE6C-D6D360E5D66B}" srcId="{A687C4A5-6C4A-43A2-B826-E29C44E8BC44}" destId="{3E22A061-1116-4786-AC30-06E08EBCFBCC}" srcOrd="0" destOrd="0" parTransId="{82B8B8C4-8A09-47E8-8D04-B77A51F267BE}" sibTransId="{511D8B59-5124-4922-B15C-FB29EB7AC4F8}"/>
    <dgm:cxn modelId="{C09FF37F-55EA-4E1B-8519-73F7CA706A3D}" srcId="{A687C4A5-6C4A-43A2-B826-E29C44E8BC44}" destId="{330A8924-38E3-4AB3-9979-DBF3643D387D}" srcOrd="1" destOrd="0" parTransId="{A824B358-6634-4C92-816A-472B666B341C}" sibTransId="{14135D24-2A39-4417-A76F-19D46A4FC479}"/>
    <dgm:cxn modelId="{314788C1-1A23-46F1-A33C-B7542F87DA6F}" srcId="{A687C4A5-6C4A-43A2-B826-E29C44E8BC44}" destId="{CFF547A0-652C-4357-8C3E-9A65FC30C1B0}" srcOrd="2" destOrd="0" parTransId="{3F1A1047-7931-4CAB-9EBD-E30745F70F5E}" sibTransId="{260BF484-8A23-4EA8-B542-9D84DE983919}"/>
    <dgm:cxn modelId="{2E7F06E1-5688-4949-AC65-2EC7776AD894}" srcId="{A687C4A5-6C4A-43A2-B826-E29C44E8BC44}" destId="{28C728D6-9809-4D9E-B6FB-9F86B11A2D11}" srcOrd="4" destOrd="0" parTransId="{8D57E5CD-EBDF-45C5-97CB-08422F9BECB3}" sibTransId="{71D64EBB-F29C-4C85-A281-1425200C1297}"/>
    <dgm:cxn modelId="{22237AF5-FD77-46A5-BCA7-21C45079E8D9}" srcId="{A687C4A5-6C4A-43A2-B826-E29C44E8BC44}" destId="{4B58494D-8554-436B-9FAC-67E8A6E492FF}" srcOrd="3" destOrd="0" parTransId="{AA24A9C9-B48A-4F0C-8C8C-C1582B6728ED}" sibTransId="{0A18AC76-497F-4B34-BA0D-7141BB37C695}"/>
    <dgm:cxn modelId="{84877CFB-6BAC-4661-B311-320AE296D28C}" type="presOf" srcId="{A687C4A5-6C4A-43A2-B826-E29C44E8BC44}" destId="{6700D192-753E-49D5-8000-7BF3F99C5FB9}" srcOrd="0" destOrd="0" presId="urn:microsoft.com/office/officeart/2005/8/layout/default"/>
    <dgm:cxn modelId="{F746D1FF-5094-48C4-ACC8-A2FD31830776}" type="presOf" srcId="{4B58494D-8554-436B-9FAC-67E8A6E492FF}" destId="{B1D8244E-9626-4E53-AD21-042710948A6E}" srcOrd="0" destOrd="0" presId="urn:microsoft.com/office/officeart/2005/8/layout/default"/>
    <dgm:cxn modelId="{23F7CDF4-72CB-44F8-B7DA-17E09E5EE638}" type="presParOf" srcId="{6700D192-753E-49D5-8000-7BF3F99C5FB9}" destId="{35BCDABC-1190-4DB3-846D-4ADD0F98CB75}" srcOrd="0" destOrd="0" presId="urn:microsoft.com/office/officeart/2005/8/layout/default"/>
    <dgm:cxn modelId="{AAD173B7-9365-4312-BCB0-37A7AE4394A0}" type="presParOf" srcId="{6700D192-753E-49D5-8000-7BF3F99C5FB9}" destId="{073BB7C6-5B1C-4B76-BFD8-FE5750EE2F40}" srcOrd="1" destOrd="0" presId="urn:microsoft.com/office/officeart/2005/8/layout/default"/>
    <dgm:cxn modelId="{80FA56EB-8C4F-48F9-A716-31CB2CF4887E}" type="presParOf" srcId="{6700D192-753E-49D5-8000-7BF3F99C5FB9}" destId="{4FE9B29F-CE84-4AB8-9BD6-08307C820A34}" srcOrd="2" destOrd="0" presId="urn:microsoft.com/office/officeart/2005/8/layout/default"/>
    <dgm:cxn modelId="{F8F72019-6BAC-444D-981B-F7393C911680}" type="presParOf" srcId="{6700D192-753E-49D5-8000-7BF3F99C5FB9}" destId="{25F3AD33-58CA-4659-BFE6-85132C5A6A65}" srcOrd="3" destOrd="0" presId="urn:microsoft.com/office/officeart/2005/8/layout/default"/>
    <dgm:cxn modelId="{FBBDD8F7-60F0-4EFD-8CD2-B5AEE9B2C7DC}" type="presParOf" srcId="{6700D192-753E-49D5-8000-7BF3F99C5FB9}" destId="{763E18A4-E3CC-412C-A961-B48367E69178}" srcOrd="4" destOrd="0" presId="urn:microsoft.com/office/officeart/2005/8/layout/default"/>
    <dgm:cxn modelId="{FF067610-AED7-43AA-969B-B710911E32E0}" type="presParOf" srcId="{6700D192-753E-49D5-8000-7BF3F99C5FB9}" destId="{2B4ED14A-5186-43F4-9D88-C0EFAADF6595}" srcOrd="5" destOrd="0" presId="urn:microsoft.com/office/officeart/2005/8/layout/default"/>
    <dgm:cxn modelId="{606CDBA7-DE95-4A97-9210-F695009206C1}" type="presParOf" srcId="{6700D192-753E-49D5-8000-7BF3F99C5FB9}" destId="{B1D8244E-9626-4E53-AD21-042710948A6E}" srcOrd="6" destOrd="0" presId="urn:microsoft.com/office/officeart/2005/8/layout/default"/>
    <dgm:cxn modelId="{14C70C49-537B-4A27-AFB7-CA8228B3212C}" type="presParOf" srcId="{6700D192-753E-49D5-8000-7BF3F99C5FB9}" destId="{37D696B2-7296-4B45-95EF-CC35725CE445}" srcOrd="7" destOrd="0" presId="urn:microsoft.com/office/officeart/2005/8/layout/default"/>
    <dgm:cxn modelId="{BA564162-7CFE-4330-87E0-627D6A314E5D}" type="presParOf" srcId="{6700D192-753E-49D5-8000-7BF3F99C5FB9}" destId="{B5282602-5065-4CD1-89AA-F2EB272F7219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F6EBDE9-2B1B-43E2-A9C0-194BD6BA78F7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EEE106D-0E2B-45BC-95FB-C46F524B7BA1}">
      <dgm:prSet/>
      <dgm:spPr/>
      <dgm:t>
        <a:bodyPr/>
        <a:lstStyle/>
        <a:p>
          <a:r>
            <a:rPr lang="en-US"/>
            <a:t>Initial inspection ensures the data structure is sound and ready for further processing.</a:t>
          </a:r>
        </a:p>
      </dgm:t>
    </dgm:pt>
    <dgm:pt modelId="{30B16D12-9982-42DD-8978-270E82B4F6B3}" type="parTrans" cxnId="{C519FFB1-C81E-4970-9C3E-8870DDC11B72}">
      <dgm:prSet/>
      <dgm:spPr/>
      <dgm:t>
        <a:bodyPr/>
        <a:lstStyle/>
        <a:p>
          <a:endParaRPr lang="en-US"/>
        </a:p>
      </dgm:t>
    </dgm:pt>
    <dgm:pt modelId="{048D34F0-6DB3-4BB7-8C31-61C995A1EF2B}" type="sibTrans" cxnId="{C519FFB1-C81E-4970-9C3E-8870DDC11B72}">
      <dgm:prSet/>
      <dgm:spPr/>
      <dgm:t>
        <a:bodyPr/>
        <a:lstStyle/>
        <a:p>
          <a:endParaRPr lang="en-US"/>
        </a:p>
      </dgm:t>
    </dgm:pt>
    <dgm:pt modelId="{9AADB109-E390-430C-B7E4-0C96CD1F2E0A}">
      <dgm:prSet/>
      <dgm:spPr/>
      <dgm:t>
        <a:bodyPr/>
        <a:lstStyle/>
        <a:p>
          <a:r>
            <a:rPr lang="en-US"/>
            <a:t>All columns had appropriate data types</a:t>
          </a:r>
        </a:p>
      </dgm:t>
    </dgm:pt>
    <dgm:pt modelId="{7457F393-8967-4D5D-84CE-01BB62FF7298}" type="parTrans" cxnId="{9CD05F9C-C20F-417D-8894-F84138FC6681}">
      <dgm:prSet/>
      <dgm:spPr/>
      <dgm:t>
        <a:bodyPr/>
        <a:lstStyle/>
        <a:p>
          <a:endParaRPr lang="en-US"/>
        </a:p>
      </dgm:t>
    </dgm:pt>
    <dgm:pt modelId="{87A584F7-9B0A-413E-BCFA-C2DCC9D788C8}" type="sibTrans" cxnId="{9CD05F9C-C20F-417D-8894-F84138FC6681}">
      <dgm:prSet/>
      <dgm:spPr/>
      <dgm:t>
        <a:bodyPr/>
        <a:lstStyle/>
        <a:p>
          <a:endParaRPr lang="en-US"/>
        </a:p>
      </dgm:t>
    </dgm:pt>
    <dgm:pt modelId="{7B7654FA-DD16-4229-8E0C-0E17161897E8}">
      <dgm:prSet/>
      <dgm:spPr/>
      <dgm:t>
        <a:bodyPr/>
        <a:lstStyle/>
        <a:p>
          <a:r>
            <a:rPr lang="en-US"/>
            <a:t>No missing values or duplicates</a:t>
          </a:r>
        </a:p>
      </dgm:t>
    </dgm:pt>
    <dgm:pt modelId="{A963E6E2-6A58-4F98-B725-28451832366C}" type="parTrans" cxnId="{394840EF-BFAF-43EB-8B26-DFF95A06C92B}">
      <dgm:prSet/>
      <dgm:spPr/>
      <dgm:t>
        <a:bodyPr/>
        <a:lstStyle/>
        <a:p>
          <a:endParaRPr lang="en-US"/>
        </a:p>
      </dgm:t>
    </dgm:pt>
    <dgm:pt modelId="{B3DDC89D-F8E4-4508-AE7C-EABB9EDB524D}" type="sibTrans" cxnId="{394840EF-BFAF-43EB-8B26-DFF95A06C92B}">
      <dgm:prSet/>
      <dgm:spPr/>
      <dgm:t>
        <a:bodyPr/>
        <a:lstStyle/>
        <a:p>
          <a:endParaRPr lang="en-US"/>
        </a:p>
      </dgm:t>
    </dgm:pt>
    <dgm:pt modelId="{09B97306-9989-4F09-8D98-D1A4E23936A8}">
      <dgm:prSet/>
      <dgm:spPr/>
      <dgm:t>
        <a:bodyPr/>
        <a:lstStyle/>
        <a:p>
          <a:r>
            <a:rPr lang="en-US"/>
            <a:t>Descriptive stats showed large variability in key features (e.g. bike counts, temperature)</a:t>
          </a:r>
        </a:p>
      </dgm:t>
    </dgm:pt>
    <dgm:pt modelId="{7FA89C99-C14E-4A7B-9DDC-F87BCF1D24F3}" type="parTrans" cxnId="{A534BF01-5B3A-4F9A-BC51-CAEB8530990B}">
      <dgm:prSet/>
      <dgm:spPr/>
      <dgm:t>
        <a:bodyPr/>
        <a:lstStyle/>
        <a:p>
          <a:endParaRPr lang="en-US"/>
        </a:p>
      </dgm:t>
    </dgm:pt>
    <dgm:pt modelId="{E1DB266A-A27C-4C2A-8743-9BC93753E874}" type="sibTrans" cxnId="{A534BF01-5B3A-4F9A-BC51-CAEB8530990B}">
      <dgm:prSet/>
      <dgm:spPr/>
      <dgm:t>
        <a:bodyPr/>
        <a:lstStyle/>
        <a:p>
          <a:endParaRPr lang="en-US"/>
        </a:p>
      </dgm:t>
    </dgm:pt>
    <dgm:pt modelId="{5DAF8FF9-B518-4E7C-A509-15C76DB863F3}" type="pres">
      <dgm:prSet presAssocID="{DF6EBDE9-2B1B-43E2-A9C0-194BD6BA78F7}" presName="diagram" presStyleCnt="0">
        <dgm:presLayoutVars>
          <dgm:dir/>
          <dgm:resizeHandles val="exact"/>
        </dgm:presLayoutVars>
      </dgm:prSet>
      <dgm:spPr/>
    </dgm:pt>
    <dgm:pt modelId="{04ABF499-94FA-4615-8EB2-EF09CD956C0B}" type="pres">
      <dgm:prSet presAssocID="{FEEE106D-0E2B-45BC-95FB-C46F524B7BA1}" presName="node" presStyleLbl="node1" presStyleIdx="0" presStyleCnt="4">
        <dgm:presLayoutVars>
          <dgm:bulletEnabled val="1"/>
        </dgm:presLayoutVars>
      </dgm:prSet>
      <dgm:spPr/>
    </dgm:pt>
    <dgm:pt modelId="{E5384000-ABC8-4941-84B7-FF76665D2EC7}" type="pres">
      <dgm:prSet presAssocID="{048D34F0-6DB3-4BB7-8C31-61C995A1EF2B}" presName="sibTrans" presStyleLbl="sibTrans2D1" presStyleIdx="0" presStyleCnt="3"/>
      <dgm:spPr/>
    </dgm:pt>
    <dgm:pt modelId="{7CF5F278-FD60-4E48-8D0F-374DDF1B7344}" type="pres">
      <dgm:prSet presAssocID="{048D34F0-6DB3-4BB7-8C31-61C995A1EF2B}" presName="connectorText" presStyleLbl="sibTrans2D1" presStyleIdx="0" presStyleCnt="3"/>
      <dgm:spPr/>
    </dgm:pt>
    <dgm:pt modelId="{25F0AD92-26BE-4618-9310-E4C0340468C8}" type="pres">
      <dgm:prSet presAssocID="{9AADB109-E390-430C-B7E4-0C96CD1F2E0A}" presName="node" presStyleLbl="node1" presStyleIdx="1" presStyleCnt="4">
        <dgm:presLayoutVars>
          <dgm:bulletEnabled val="1"/>
        </dgm:presLayoutVars>
      </dgm:prSet>
      <dgm:spPr/>
    </dgm:pt>
    <dgm:pt modelId="{66CC5DBE-5A01-4351-AD7E-8464E94B66EB}" type="pres">
      <dgm:prSet presAssocID="{87A584F7-9B0A-413E-BCFA-C2DCC9D788C8}" presName="sibTrans" presStyleLbl="sibTrans2D1" presStyleIdx="1" presStyleCnt="3"/>
      <dgm:spPr/>
    </dgm:pt>
    <dgm:pt modelId="{1485E6BB-48D6-4933-9AB8-4B69723B7FF5}" type="pres">
      <dgm:prSet presAssocID="{87A584F7-9B0A-413E-BCFA-C2DCC9D788C8}" presName="connectorText" presStyleLbl="sibTrans2D1" presStyleIdx="1" presStyleCnt="3"/>
      <dgm:spPr/>
    </dgm:pt>
    <dgm:pt modelId="{01714D01-869C-418D-9515-37A02FD01930}" type="pres">
      <dgm:prSet presAssocID="{7B7654FA-DD16-4229-8E0C-0E17161897E8}" presName="node" presStyleLbl="node1" presStyleIdx="2" presStyleCnt="4">
        <dgm:presLayoutVars>
          <dgm:bulletEnabled val="1"/>
        </dgm:presLayoutVars>
      </dgm:prSet>
      <dgm:spPr/>
    </dgm:pt>
    <dgm:pt modelId="{2FFACE78-F36D-4EA4-89BF-AA0DD960DA31}" type="pres">
      <dgm:prSet presAssocID="{B3DDC89D-F8E4-4508-AE7C-EABB9EDB524D}" presName="sibTrans" presStyleLbl="sibTrans2D1" presStyleIdx="2" presStyleCnt="3"/>
      <dgm:spPr/>
    </dgm:pt>
    <dgm:pt modelId="{6EB9A138-D03C-4F1C-B2D9-19649E43C806}" type="pres">
      <dgm:prSet presAssocID="{B3DDC89D-F8E4-4508-AE7C-EABB9EDB524D}" presName="connectorText" presStyleLbl="sibTrans2D1" presStyleIdx="2" presStyleCnt="3"/>
      <dgm:spPr/>
    </dgm:pt>
    <dgm:pt modelId="{27C741CC-02E7-4131-9582-27C8C8882C9A}" type="pres">
      <dgm:prSet presAssocID="{09B97306-9989-4F09-8D98-D1A4E23936A8}" presName="node" presStyleLbl="node1" presStyleIdx="3" presStyleCnt="4">
        <dgm:presLayoutVars>
          <dgm:bulletEnabled val="1"/>
        </dgm:presLayoutVars>
      </dgm:prSet>
      <dgm:spPr/>
    </dgm:pt>
  </dgm:ptLst>
  <dgm:cxnLst>
    <dgm:cxn modelId="{A534BF01-5B3A-4F9A-BC51-CAEB8530990B}" srcId="{DF6EBDE9-2B1B-43E2-A9C0-194BD6BA78F7}" destId="{09B97306-9989-4F09-8D98-D1A4E23936A8}" srcOrd="3" destOrd="0" parTransId="{7FA89C99-C14E-4A7B-9DDC-F87BCF1D24F3}" sibTransId="{E1DB266A-A27C-4C2A-8743-9BC93753E874}"/>
    <dgm:cxn modelId="{AEEC2204-A007-45C8-850D-88A657FCF9E2}" type="presOf" srcId="{048D34F0-6DB3-4BB7-8C31-61C995A1EF2B}" destId="{E5384000-ABC8-4941-84B7-FF76665D2EC7}" srcOrd="0" destOrd="0" presId="urn:microsoft.com/office/officeart/2005/8/layout/process5"/>
    <dgm:cxn modelId="{3D4EE210-998D-4848-9C5A-E7D79DE95761}" type="presOf" srcId="{048D34F0-6DB3-4BB7-8C31-61C995A1EF2B}" destId="{7CF5F278-FD60-4E48-8D0F-374DDF1B7344}" srcOrd="1" destOrd="0" presId="urn:microsoft.com/office/officeart/2005/8/layout/process5"/>
    <dgm:cxn modelId="{A9EC7119-ABEB-478A-B284-FF383ADA25EC}" type="presOf" srcId="{87A584F7-9B0A-413E-BCFA-C2DCC9D788C8}" destId="{66CC5DBE-5A01-4351-AD7E-8464E94B66EB}" srcOrd="0" destOrd="0" presId="urn:microsoft.com/office/officeart/2005/8/layout/process5"/>
    <dgm:cxn modelId="{E36C6771-92BC-4DE3-B8C4-4256A043EB51}" type="presOf" srcId="{09B97306-9989-4F09-8D98-D1A4E23936A8}" destId="{27C741CC-02E7-4131-9582-27C8C8882C9A}" srcOrd="0" destOrd="0" presId="urn:microsoft.com/office/officeart/2005/8/layout/process5"/>
    <dgm:cxn modelId="{7C506877-B900-42DB-8CCD-060877272974}" type="presOf" srcId="{9AADB109-E390-430C-B7E4-0C96CD1F2E0A}" destId="{25F0AD92-26BE-4618-9310-E4C0340468C8}" srcOrd="0" destOrd="0" presId="urn:microsoft.com/office/officeart/2005/8/layout/process5"/>
    <dgm:cxn modelId="{BD313C5A-41FA-4250-ACFD-76FA277CED27}" type="presOf" srcId="{87A584F7-9B0A-413E-BCFA-C2DCC9D788C8}" destId="{1485E6BB-48D6-4933-9AB8-4B69723B7FF5}" srcOrd="1" destOrd="0" presId="urn:microsoft.com/office/officeart/2005/8/layout/process5"/>
    <dgm:cxn modelId="{9CF59197-ADDA-4CD4-913A-124DD7FA2C6A}" type="presOf" srcId="{DF6EBDE9-2B1B-43E2-A9C0-194BD6BA78F7}" destId="{5DAF8FF9-B518-4E7C-A509-15C76DB863F3}" srcOrd="0" destOrd="0" presId="urn:microsoft.com/office/officeart/2005/8/layout/process5"/>
    <dgm:cxn modelId="{9CD05F9C-C20F-417D-8894-F84138FC6681}" srcId="{DF6EBDE9-2B1B-43E2-A9C0-194BD6BA78F7}" destId="{9AADB109-E390-430C-B7E4-0C96CD1F2E0A}" srcOrd="1" destOrd="0" parTransId="{7457F393-8967-4D5D-84CE-01BB62FF7298}" sibTransId="{87A584F7-9B0A-413E-BCFA-C2DCC9D788C8}"/>
    <dgm:cxn modelId="{90DDA09E-503E-49CD-A1A4-D53F36CFC772}" type="presOf" srcId="{FEEE106D-0E2B-45BC-95FB-C46F524B7BA1}" destId="{04ABF499-94FA-4615-8EB2-EF09CD956C0B}" srcOrd="0" destOrd="0" presId="urn:microsoft.com/office/officeart/2005/8/layout/process5"/>
    <dgm:cxn modelId="{C519FFB1-C81E-4970-9C3E-8870DDC11B72}" srcId="{DF6EBDE9-2B1B-43E2-A9C0-194BD6BA78F7}" destId="{FEEE106D-0E2B-45BC-95FB-C46F524B7BA1}" srcOrd="0" destOrd="0" parTransId="{30B16D12-9982-42DD-8978-270E82B4F6B3}" sibTransId="{048D34F0-6DB3-4BB7-8C31-61C995A1EF2B}"/>
    <dgm:cxn modelId="{90187DDC-5494-4995-904C-4C079A218541}" type="presOf" srcId="{7B7654FA-DD16-4229-8E0C-0E17161897E8}" destId="{01714D01-869C-418D-9515-37A02FD01930}" srcOrd="0" destOrd="0" presId="urn:microsoft.com/office/officeart/2005/8/layout/process5"/>
    <dgm:cxn modelId="{4678BDEA-DD77-4ED9-8C96-AC100AB7C9D8}" type="presOf" srcId="{B3DDC89D-F8E4-4508-AE7C-EABB9EDB524D}" destId="{6EB9A138-D03C-4F1C-B2D9-19649E43C806}" srcOrd="1" destOrd="0" presId="urn:microsoft.com/office/officeart/2005/8/layout/process5"/>
    <dgm:cxn modelId="{394840EF-BFAF-43EB-8B26-DFF95A06C92B}" srcId="{DF6EBDE9-2B1B-43E2-A9C0-194BD6BA78F7}" destId="{7B7654FA-DD16-4229-8E0C-0E17161897E8}" srcOrd="2" destOrd="0" parTransId="{A963E6E2-6A58-4F98-B725-28451832366C}" sibTransId="{B3DDC89D-F8E4-4508-AE7C-EABB9EDB524D}"/>
    <dgm:cxn modelId="{BCDE59F2-68DE-46FF-B173-160DA9CB2CCF}" type="presOf" srcId="{B3DDC89D-F8E4-4508-AE7C-EABB9EDB524D}" destId="{2FFACE78-F36D-4EA4-89BF-AA0DD960DA31}" srcOrd="0" destOrd="0" presId="urn:microsoft.com/office/officeart/2005/8/layout/process5"/>
    <dgm:cxn modelId="{1FA49659-05E9-4A80-8D8D-B414BE80F937}" type="presParOf" srcId="{5DAF8FF9-B518-4E7C-A509-15C76DB863F3}" destId="{04ABF499-94FA-4615-8EB2-EF09CD956C0B}" srcOrd="0" destOrd="0" presId="urn:microsoft.com/office/officeart/2005/8/layout/process5"/>
    <dgm:cxn modelId="{25EEF114-0102-40DA-8401-E7ACE0C29988}" type="presParOf" srcId="{5DAF8FF9-B518-4E7C-A509-15C76DB863F3}" destId="{E5384000-ABC8-4941-84B7-FF76665D2EC7}" srcOrd="1" destOrd="0" presId="urn:microsoft.com/office/officeart/2005/8/layout/process5"/>
    <dgm:cxn modelId="{740B0110-45C5-4CF4-9B4D-01969D7986C6}" type="presParOf" srcId="{E5384000-ABC8-4941-84B7-FF76665D2EC7}" destId="{7CF5F278-FD60-4E48-8D0F-374DDF1B7344}" srcOrd="0" destOrd="0" presId="urn:microsoft.com/office/officeart/2005/8/layout/process5"/>
    <dgm:cxn modelId="{7EBF0F04-6B97-4A12-B0F8-98ACE350FDEB}" type="presParOf" srcId="{5DAF8FF9-B518-4E7C-A509-15C76DB863F3}" destId="{25F0AD92-26BE-4618-9310-E4C0340468C8}" srcOrd="2" destOrd="0" presId="urn:microsoft.com/office/officeart/2005/8/layout/process5"/>
    <dgm:cxn modelId="{9842DC7C-C9A1-4041-A290-5B24BCA738B6}" type="presParOf" srcId="{5DAF8FF9-B518-4E7C-A509-15C76DB863F3}" destId="{66CC5DBE-5A01-4351-AD7E-8464E94B66EB}" srcOrd="3" destOrd="0" presId="urn:microsoft.com/office/officeart/2005/8/layout/process5"/>
    <dgm:cxn modelId="{E13FA797-7FC2-4936-A3A1-7DCA926D75B6}" type="presParOf" srcId="{66CC5DBE-5A01-4351-AD7E-8464E94B66EB}" destId="{1485E6BB-48D6-4933-9AB8-4B69723B7FF5}" srcOrd="0" destOrd="0" presId="urn:microsoft.com/office/officeart/2005/8/layout/process5"/>
    <dgm:cxn modelId="{49436601-437B-443F-B8F4-59D8C47A7780}" type="presParOf" srcId="{5DAF8FF9-B518-4E7C-A509-15C76DB863F3}" destId="{01714D01-869C-418D-9515-37A02FD01930}" srcOrd="4" destOrd="0" presId="urn:microsoft.com/office/officeart/2005/8/layout/process5"/>
    <dgm:cxn modelId="{81A8CD34-C81E-4AFF-8815-1B84650816B0}" type="presParOf" srcId="{5DAF8FF9-B518-4E7C-A509-15C76DB863F3}" destId="{2FFACE78-F36D-4EA4-89BF-AA0DD960DA31}" srcOrd="5" destOrd="0" presId="urn:microsoft.com/office/officeart/2005/8/layout/process5"/>
    <dgm:cxn modelId="{E166F3A5-FDD6-416D-A191-2D7A9D795617}" type="presParOf" srcId="{2FFACE78-F36D-4EA4-89BF-AA0DD960DA31}" destId="{6EB9A138-D03C-4F1C-B2D9-19649E43C806}" srcOrd="0" destOrd="0" presId="urn:microsoft.com/office/officeart/2005/8/layout/process5"/>
    <dgm:cxn modelId="{20BD1B7F-300D-4E2D-AFF7-9C85E2E4C882}" type="presParOf" srcId="{5DAF8FF9-B518-4E7C-A509-15C76DB863F3}" destId="{27C741CC-02E7-4131-9582-27C8C8882C9A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FD44496-1074-4940-8100-DE6A766419D4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3D2B299-5DC9-42F9-8229-D781C9E2A1AA}">
      <dgm:prSet/>
      <dgm:spPr/>
      <dgm:t>
        <a:bodyPr/>
        <a:lstStyle/>
        <a:p>
          <a:r>
            <a:rPr lang="en-US"/>
            <a:t>To make data ML-ready, several transformations were applied:</a:t>
          </a:r>
        </a:p>
      </dgm:t>
    </dgm:pt>
    <dgm:pt modelId="{EDCDAF92-B9E9-48CC-B7D6-24D0B3E7636A}" type="parTrans" cxnId="{D8177138-A8E2-4D76-ABAC-944AD035313D}">
      <dgm:prSet/>
      <dgm:spPr/>
      <dgm:t>
        <a:bodyPr/>
        <a:lstStyle/>
        <a:p>
          <a:endParaRPr lang="en-US"/>
        </a:p>
      </dgm:t>
    </dgm:pt>
    <dgm:pt modelId="{14BBBACA-ED47-4526-8B57-947ACE6DC75F}" type="sibTrans" cxnId="{D8177138-A8E2-4D76-ABAC-944AD035313D}">
      <dgm:prSet/>
      <dgm:spPr/>
      <dgm:t>
        <a:bodyPr/>
        <a:lstStyle/>
        <a:p>
          <a:endParaRPr lang="en-US"/>
        </a:p>
      </dgm:t>
    </dgm:pt>
    <dgm:pt modelId="{F43DAF3A-4D57-40D9-9BA5-A4BA53A5560C}">
      <dgm:prSet/>
      <dgm:spPr/>
      <dgm:t>
        <a:bodyPr/>
        <a:lstStyle/>
        <a:p>
          <a:r>
            <a:rPr lang="en-US"/>
            <a:t>Replaced spaces with underscores in column names</a:t>
          </a:r>
        </a:p>
      </dgm:t>
    </dgm:pt>
    <dgm:pt modelId="{E41AB777-7B85-4D3E-84BF-B2DDBCA5D332}" type="parTrans" cxnId="{61AF54FC-D156-48C1-9AB0-276CD6C89AD5}">
      <dgm:prSet/>
      <dgm:spPr/>
      <dgm:t>
        <a:bodyPr/>
        <a:lstStyle/>
        <a:p>
          <a:endParaRPr lang="en-US"/>
        </a:p>
      </dgm:t>
    </dgm:pt>
    <dgm:pt modelId="{EECBD58B-2E13-48CF-8063-D9D75FABCE88}" type="sibTrans" cxnId="{61AF54FC-D156-48C1-9AB0-276CD6C89AD5}">
      <dgm:prSet/>
      <dgm:spPr/>
      <dgm:t>
        <a:bodyPr/>
        <a:lstStyle/>
        <a:p>
          <a:endParaRPr lang="en-US"/>
        </a:p>
      </dgm:t>
    </dgm:pt>
    <dgm:pt modelId="{CB13830E-8182-4F25-B920-E1D31C76663E}">
      <dgm:prSet/>
      <dgm:spPr/>
      <dgm:t>
        <a:bodyPr/>
        <a:lstStyle/>
        <a:p>
          <a:r>
            <a:rPr lang="en-US"/>
            <a:t>Extracted time features: Day_of_Week, Is_Weekend</a:t>
          </a:r>
        </a:p>
      </dgm:t>
    </dgm:pt>
    <dgm:pt modelId="{A2EC16C8-C228-4918-9935-655E642577C1}" type="parTrans" cxnId="{5BEA6EAC-C972-4B02-B1E3-F3EFAEDD192C}">
      <dgm:prSet/>
      <dgm:spPr/>
      <dgm:t>
        <a:bodyPr/>
        <a:lstStyle/>
        <a:p>
          <a:endParaRPr lang="en-US"/>
        </a:p>
      </dgm:t>
    </dgm:pt>
    <dgm:pt modelId="{FFC5E764-C814-4754-BEFE-A7A325A16196}" type="sibTrans" cxnId="{5BEA6EAC-C972-4B02-B1E3-F3EFAEDD192C}">
      <dgm:prSet/>
      <dgm:spPr/>
      <dgm:t>
        <a:bodyPr/>
        <a:lstStyle/>
        <a:p>
          <a:endParaRPr lang="en-US"/>
        </a:p>
      </dgm:t>
    </dgm:pt>
    <dgm:pt modelId="{516D37E1-66EA-46E0-8E12-67ABF2CA639E}">
      <dgm:prSet/>
      <dgm:spPr/>
      <dgm:t>
        <a:bodyPr/>
        <a:lstStyle/>
        <a:p>
          <a:r>
            <a:rPr lang="en-US"/>
            <a:t>Encoded Holiday, Functioning_Day, Seasons into numeric</a:t>
          </a:r>
        </a:p>
      </dgm:t>
    </dgm:pt>
    <dgm:pt modelId="{AB361976-8110-4A6A-A89D-681CF40A1010}" type="parTrans" cxnId="{DCE136BB-C459-4052-90D0-DDC59CC00D66}">
      <dgm:prSet/>
      <dgm:spPr/>
      <dgm:t>
        <a:bodyPr/>
        <a:lstStyle/>
        <a:p>
          <a:endParaRPr lang="en-US"/>
        </a:p>
      </dgm:t>
    </dgm:pt>
    <dgm:pt modelId="{B11078A1-606E-40C9-91C7-0C98CB98A6D2}" type="sibTrans" cxnId="{DCE136BB-C459-4052-90D0-DDC59CC00D66}">
      <dgm:prSet/>
      <dgm:spPr/>
      <dgm:t>
        <a:bodyPr/>
        <a:lstStyle/>
        <a:p>
          <a:endParaRPr lang="en-US"/>
        </a:p>
      </dgm:t>
    </dgm:pt>
    <dgm:pt modelId="{206E374A-1B79-4F63-95A6-6ABB0174D74D}">
      <dgm:prSet/>
      <dgm:spPr/>
      <dgm:t>
        <a:bodyPr/>
        <a:lstStyle/>
        <a:p>
          <a:r>
            <a:rPr lang="en-US"/>
            <a:t>Dropped original Date column after extraction</a:t>
          </a:r>
        </a:p>
      </dgm:t>
    </dgm:pt>
    <dgm:pt modelId="{7C0CB34C-D0A9-4787-B6B1-BEED05703E45}" type="parTrans" cxnId="{9B7D7769-B394-4DE5-A594-510E45020AB3}">
      <dgm:prSet/>
      <dgm:spPr/>
      <dgm:t>
        <a:bodyPr/>
        <a:lstStyle/>
        <a:p>
          <a:endParaRPr lang="en-US"/>
        </a:p>
      </dgm:t>
    </dgm:pt>
    <dgm:pt modelId="{18F8B718-020B-4E1F-A1E9-AC91CFF607A9}" type="sibTrans" cxnId="{9B7D7769-B394-4DE5-A594-510E45020AB3}">
      <dgm:prSet/>
      <dgm:spPr/>
      <dgm:t>
        <a:bodyPr/>
        <a:lstStyle/>
        <a:p>
          <a:endParaRPr lang="en-US"/>
        </a:p>
      </dgm:t>
    </dgm:pt>
    <dgm:pt modelId="{60FD4351-3025-4411-A21E-8F44BADC4610}">
      <dgm:prSet/>
      <dgm:spPr/>
      <dgm:t>
        <a:bodyPr/>
        <a:lstStyle/>
        <a:p>
          <a:r>
            <a:rPr lang="en-US"/>
            <a:t>This step created </a:t>
          </a:r>
          <a:r>
            <a:rPr lang="en-US" b="1"/>
            <a:t>powerful temporal signals</a:t>
          </a:r>
          <a:r>
            <a:rPr lang="en-US"/>
            <a:t> to model human behavior patterns.</a:t>
          </a:r>
        </a:p>
      </dgm:t>
    </dgm:pt>
    <dgm:pt modelId="{ED0B68BA-9750-41FC-974C-14E357513B69}" type="parTrans" cxnId="{443BC5F3-8019-4EDE-B509-F26056AAC99C}">
      <dgm:prSet/>
      <dgm:spPr/>
      <dgm:t>
        <a:bodyPr/>
        <a:lstStyle/>
        <a:p>
          <a:endParaRPr lang="en-US"/>
        </a:p>
      </dgm:t>
    </dgm:pt>
    <dgm:pt modelId="{7B4B2545-18D8-400D-B889-A41FB60BB378}" type="sibTrans" cxnId="{443BC5F3-8019-4EDE-B509-F26056AAC99C}">
      <dgm:prSet/>
      <dgm:spPr/>
      <dgm:t>
        <a:bodyPr/>
        <a:lstStyle/>
        <a:p>
          <a:endParaRPr lang="en-US"/>
        </a:p>
      </dgm:t>
    </dgm:pt>
    <dgm:pt modelId="{08C866A9-BC7D-4EE3-B4C0-AE1F4B016F48}" type="pres">
      <dgm:prSet presAssocID="{DFD44496-1074-4940-8100-DE6A766419D4}" presName="Name0" presStyleCnt="0">
        <dgm:presLayoutVars>
          <dgm:dir/>
          <dgm:resizeHandles val="exact"/>
        </dgm:presLayoutVars>
      </dgm:prSet>
      <dgm:spPr/>
    </dgm:pt>
    <dgm:pt modelId="{ED23021F-87B5-4B4B-BE9B-8FB4589D6145}" type="pres">
      <dgm:prSet presAssocID="{C3D2B299-5DC9-42F9-8229-D781C9E2A1AA}" presName="node" presStyleLbl="node1" presStyleIdx="0" presStyleCnt="6">
        <dgm:presLayoutVars>
          <dgm:bulletEnabled val="1"/>
        </dgm:presLayoutVars>
      </dgm:prSet>
      <dgm:spPr/>
    </dgm:pt>
    <dgm:pt modelId="{7CE4E8A5-7AC4-4320-BF40-FA14CBA51D79}" type="pres">
      <dgm:prSet presAssocID="{14BBBACA-ED47-4526-8B57-947ACE6DC75F}" presName="sibTrans" presStyleLbl="sibTrans1D1" presStyleIdx="0" presStyleCnt="5"/>
      <dgm:spPr/>
    </dgm:pt>
    <dgm:pt modelId="{08B5A88B-6E07-4B4E-9755-65815E59B28D}" type="pres">
      <dgm:prSet presAssocID="{14BBBACA-ED47-4526-8B57-947ACE6DC75F}" presName="connectorText" presStyleLbl="sibTrans1D1" presStyleIdx="0" presStyleCnt="5"/>
      <dgm:spPr/>
    </dgm:pt>
    <dgm:pt modelId="{288222FE-4942-4202-AAFD-75A479F780B8}" type="pres">
      <dgm:prSet presAssocID="{F43DAF3A-4D57-40D9-9BA5-A4BA53A5560C}" presName="node" presStyleLbl="node1" presStyleIdx="1" presStyleCnt="6">
        <dgm:presLayoutVars>
          <dgm:bulletEnabled val="1"/>
        </dgm:presLayoutVars>
      </dgm:prSet>
      <dgm:spPr/>
    </dgm:pt>
    <dgm:pt modelId="{FD31CBFA-4C50-4813-83E9-F717E988DBD9}" type="pres">
      <dgm:prSet presAssocID="{EECBD58B-2E13-48CF-8063-D9D75FABCE88}" presName="sibTrans" presStyleLbl="sibTrans1D1" presStyleIdx="1" presStyleCnt="5"/>
      <dgm:spPr/>
    </dgm:pt>
    <dgm:pt modelId="{CB283A91-12BB-4F71-ADE7-4108CA0D9197}" type="pres">
      <dgm:prSet presAssocID="{EECBD58B-2E13-48CF-8063-D9D75FABCE88}" presName="connectorText" presStyleLbl="sibTrans1D1" presStyleIdx="1" presStyleCnt="5"/>
      <dgm:spPr/>
    </dgm:pt>
    <dgm:pt modelId="{A025320D-F31C-48AB-87E6-9F996B020F37}" type="pres">
      <dgm:prSet presAssocID="{CB13830E-8182-4F25-B920-E1D31C76663E}" presName="node" presStyleLbl="node1" presStyleIdx="2" presStyleCnt="6">
        <dgm:presLayoutVars>
          <dgm:bulletEnabled val="1"/>
        </dgm:presLayoutVars>
      </dgm:prSet>
      <dgm:spPr/>
    </dgm:pt>
    <dgm:pt modelId="{EEA22279-B982-4E24-9162-E06CB9054B7B}" type="pres">
      <dgm:prSet presAssocID="{FFC5E764-C814-4754-BEFE-A7A325A16196}" presName="sibTrans" presStyleLbl="sibTrans1D1" presStyleIdx="2" presStyleCnt="5"/>
      <dgm:spPr/>
    </dgm:pt>
    <dgm:pt modelId="{67E7E88D-6AFB-4502-8B7B-7F4E8D6F6069}" type="pres">
      <dgm:prSet presAssocID="{FFC5E764-C814-4754-BEFE-A7A325A16196}" presName="connectorText" presStyleLbl="sibTrans1D1" presStyleIdx="2" presStyleCnt="5"/>
      <dgm:spPr/>
    </dgm:pt>
    <dgm:pt modelId="{833020C6-E2DD-4BF6-8C79-36A25610558C}" type="pres">
      <dgm:prSet presAssocID="{516D37E1-66EA-46E0-8E12-67ABF2CA639E}" presName="node" presStyleLbl="node1" presStyleIdx="3" presStyleCnt="6">
        <dgm:presLayoutVars>
          <dgm:bulletEnabled val="1"/>
        </dgm:presLayoutVars>
      </dgm:prSet>
      <dgm:spPr/>
    </dgm:pt>
    <dgm:pt modelId="{1C398F9C-85AE-40DF-B468-7C935A870B25}" type="pres">
      <dgm:prSet presAssocID="{B11078A1-606E-40C9-91C7-0C98CB98A6D2}" presName="sibTrans" presStyleLbl="sibTrans1D1" presStyleIdx="3" presStyleCnt="5"/>
      <dgm:spPr/>
    </dgm:pt>
    <dgm:pt modelId="{0D3272EF-3CE5-40E8-93B3-D2AFD9FDFDFC}" type="pres">
      <dgm:prSet presAssocID="{B11078A1-606E-40C9-91C7-0C98CB98A6D2}" presName="connectorText" presStyleLbl="sibTrans1D1" presStyleIdx="3" presStyleCnt="5"/>
      <dgm:spPr/>
    </dgm:pt>
    <dgm:pt modelId="{2C71A6B8-43B3-4129-8C26-A69DCBF55147}" type="pres">
      <dgm:prSet presAssocID="{206E374A-1B79-4F63-95A6-6ABB0174D74D}" presName="node" presStyleLbl="node1" presStyleIdx="4" presStyleCnt="6">
        <dgm:presLayoutVars>
          <dgm:bulletEnabled val="1"/>
        </dgm:presLayoutVars>
      </dgm:prSet>
      <dgm:spPr/>
    </dgm:pt>
    <dgm:pt modelId="{9E5B292D-7512-4BD6-96DB-B6BF070268AD}" type="pres">
      <dgm:prSet presAssocID="{18F8B718-020B-4E1F-A1E9-AC91CFF607A9}" presName="sibTrans" presStyleLbl="sibTrans1D1" presStyleIdx="4" presStyleCnt="5"/>
      <dgm:spPr/>
    </dgm:pt>
    <dgm:pt modelId="{4B4B0910-ED34-44DC-B5BF-D36DEA23CBD2}" type="pres">
      <dgm:prSet presAssocID="{18F8B718-020B-4E1F-A1E9-AC91CFF607A9}" presName="connectorText" presStyleLbl="sibTrans1D1" presStyleIdx="4" presStyleCnt="5"/>
      <dgm:spPr/>
    </dgm:pt>
    <dgm:pt modelId="{BB4249C4-12A4-4DB3-A02A-46503FE974FC}" type="pres">
      <dgm:prSet presAssocID="{60FD4351-3025-4411-A21E-8F44BADC4610}" presName="node" presStyleLbl="node1" presStyleIdx="5" presStyleCnt="6">
        <dgm:presLayoutVars>
          <dgm:bulletEnabled val="1"/>
        </dgm:presLayoutVars>
      </dgm:prSet>
      <dgm:spPr/>
    </dgm:pt>
  </dgm:ptLst>
  <dgm:cxnLst>
    <dgm:cxn modelId="{70A7B600-5849-4963-9C21-F5553F06C8D7}" type="presOf" srcId="{60FD4351-3025-4411-A21E-8F44BADC4610}" destId="{BB4249C4-12A4-4DB3-A02A-46503FE974FC}" srcOrd="0" destOrd="0" presId="urn:microsoft.com/office/officeart/2016/7/layout/RepeatingBendingProcessNew"/>
    <dgm:cxn modelId="{4F1DE31B-E9BD-42D2-9544-BEE3EC6F3EE7}" type="presOf" srcId="{F43DAF3A-4D57-40D9-9BA5-A4BA53A5560C}" destId="{288222FE-4942-4202-AAFD-75A479F780B8}" srcOrd="0" destOrd="0" presId="urn:microsoft.com/office/officeart/2016/7/layout/RepeatingBendingProcessNew"/>
    <dgm:cxn modelId="{F87E1424-3BD4-4628-AD0C-76B1E540C239}" type="presOf" srcId="{FFC5E764-C814-4754-BEFE-A7A325A16196}" destId="{67E7E88D-6AFB-4502-8B7B-7F4E8D6F6069}" srcOrd="1" destOrd="0" presId="urn:microsoft.com/office/officeart/2016/7/layout/RepeatingBendingProcessNew"/>
    <dgm:cxn modelId="{E2767926-4516-49F0-A26A-3C89402A7687}" type="presOf" srcId="{EECBD58B-2E13-48CF-8063-D9D75FABCE88}" destId="{CB283A91-12BB-4F71-ADE7-4108CA0D9197}" srcOrd="1" destOrd="0" presId="urn:microsoft.com/office/officeart/2016/7/layout/RepeatingBendingProcessNew"/>
    <dgm:cxn modelId="{8544132C-4E54-4A27-9CCA-540D6B01F06A}" type="presOf" srcId="{C3D2B299-5DC9-42F9-8229-D781C9E2A1AA}" destId="{ED23021F-87B5-4B4B-BE9B-8FB4589D6145}" srcOrd="0" destOrd="0" presId="urn:microsoft.com/office/officeart/2016/7/layout/RepeatingBendingProcessNew"/>
    <dgm:cxn modelId="{1638BA30-DE10-4183-B18D-EF4179D70F10}" type="presOf" srcId="{DFD44496-1074-4940-8100-DE6A766419D4}" destId="{08C866A9-BC7D-4EE3-B4C0-AE1F4B016F48}" srcOrd="0" destOrd="0" presId="urn:microsoft.com/office/officeart/2016/7/layout/RepeatingBendingProcessNew"/>
    <dgm:cxn modelId="{91D26937-3E1F-4BB1-BBC1-9383D668E55F}" type="presOf" srcId="{B11078A1-606E-40C9-91C7-0C98CB98A6D2}" destId="{0D3272EF-3CE5-40E8-93B3-D2AFD9FDFDFC}" srcOrd="1" destOrd="0" presId="urn:microsoft.com/office/officeart/2016/7/layout/RepeatingBendingProcessNew"/>
    <dgm:cxn modelId="{D8177138-A8E2-4D76-ABAC-944AD035313D}" srcId="{DFD44496-1074-4940-8100-DE6A766419D4}" destId="{C3D2B299-5DC9-42F9-8229-D781C9E2A1AA}" srcOrd="0" destOrd="0" parTransId="{EDCDAF92-B9E9-48CC-B7D6-24D0B3E7636A}" sibTransId="{14BBBACA-ED47-4526-8B57-947ACE6DC75F}"/>
    <dgm:cxn modelId="{CBC96D5D-4F1D-46A2-9F1D-0FCBBF206467}" type="presOf" srcId="{18F8B718-020B-4E1F-A1E9-AC91CFF607A9}" destId="{4B4B0910-ED34-44DC-B5BF-D36DEA23CBD2}" srcOrd="1" destOrd="0" presId="urn:microsoft.com/office/officeart/2016/7/layout/RepeatingBendingProcessNew"/>
    <dgm:cxn modelId="{9B7D7769-B394-4DE5-A594-510E45020AB3}" srcId="{DFD44496-1074-4940-8100-DE6A766419D4}" destId="{206E374A-1B79-4F63-95A6-6ABB0174D74D}" srcOrd="4" destOrd="0" parTransId="{7C0CB34C-D0A9-4787-B6B1-BEED05703E45}" sibTransId="{18F8B718-020B-4E1F-A1E9-AC91CFF607A9}"/>
    <dgm:cxn modelId="{1E48F871-F57E-44CC-AAD5-72CDBDC50820}" type="presOf" srcId="{516D37E1-66EA-46E0-8E12-67ABF2CA639E}" destId="{833020C6-E2DD-4BF6-8C79-36A25610558C}" srcOrd="0" destOrd="0" presId="urn:microsoft.com/office/officeart/2016/7/layout/RepeatingBendingProcessNew"/>
    <dgm:cxn modelId="{27CDE794-D2B4-43B5-9D6B-66D6C56E5F84}" type="presOf" srcId="{14BBBACA-ED47-4526-8B57-947ACE6DC75F}" destId="{7CE4E8A5-7AC4-4320-BF40-FA14CBA51D79}" srcOrd="0" destOrd="0" presId="urn:microsoft.com/office/officeart/2016/7/layout/RepeatingBendingProcessNew"/>
    <dgm:cxn modelId="{4D46B19F-2221-4FE7-82B1-53A093A69D17}" type="presOf" srcId="{18F8B718-020B-4E1F-A1E9-AC91CFF607A9}" destId="{9E5B292D-7512-4BD6-96DB-B6BF070268AD}" srcOrd="0" destOrd="0" presId="urn:microsoft.com/office/officeart/2016/7/layout/RepeatingBendingProcessNew"/>
    <dgm:cxn modelId="{5BEA6EAC-C972-4B02-B1E3-F3EFAEDD192C}" srcId="{DFD44496-1074-4940-8100-DE6A766419D4}" destId="{CB13830E-8182-4F25-B920-E1D31C76663E}" srcOrd="2" destOrd="0" parTransId="{A2EC16C8-C228-4918-9935-655E642577C1}" sibTransId="{FFC5E764-C814-4754-BEFE-A7A325A16196}"/>
    <dgm:cxn modelId="{41E33EB5-BE8F-4A1A-B247-392878D88FD5}" type="presOf" srcId="{206E374A-1B79-4F63-95A6-6ABB0174D74D}" destId="{2C71A6B8-43B3-4129-8C26-A69DCBF55147}" srcOrd="0" destOrd="0" presId="urn:microsoft.com/office/officeart/2016/7/layout/RepeatingBendingProcessNew"/>
    <dgm:cxn modelId="{DCE136BB-C459-4052-90D0-DDC59CC00D66}" srcId="{DFD44496-1074-4940-8100-DE6A766419D4}" destId="{516D37E1-66EA-46E0-8E12-67ABF2CA639E}" srcOrd="3" destOrd="0" parTransId="{AB361976-8110-4A6A-A89D-681CF40A1010}" sibTransId="{B11078A1-606E-40C9-91C7-0C98CB98A6D2}"/>
    <dgm:cxn modelId="{92322FCF-E7A1-4360-B060-2022D2EF2327}" type="presOf" srcId="{FFC5E764-C814-4754-BEFE-A7A325A16196}" destId="{EEA22279-B982-4E24-9162-E06CB9054B7B}" srcOrd="0" destOrd="0" presId="urn:microsoft.com/office/officeart/2016/7/layout/RepeatingBendingProcessNew"/>
    <dgm:cxn modelId="{208E58D5-E23A-45DD-8533-0E018CD1C150}" type="presOf" srcId="{B11078A1-606E-40C9-91C7-0C98CB98A6D2}" destId="{1C398F9C-85AE-40DF-B468-7C935A870B25}" srcOrd="0" destOrd="0" presId="urn:microsoft.com/office/officeart/2016/7/layout/RepeatingBendingProcessNew"/>
    <dgm:cxn modelId="{D1208EE3-D250-494A-84F9-3AF24873F36F}" type="presOf" srcId="{CB13830E-8182-4F25-B920-E1D31C76663E}" destId="{A025320D-F31C-48AB-87E6-9F996B020F37}" srcOrd="0" destOrd="0" presId="urn:microsoft.com/office/officeart/2016/7/layout/RepeatingBendingProcessNew"/>
    <dgm:cxn modelId="{D7D997E9-2F32-4182-ADD5-E03EA44F388C}" type="presOf" srcId="{14BBBACA-ED47-4526-8B57-947ACE6DC75F}" destId="{08B5A88B-6E07-4B4E-9755-65815E59B28D}" srcOrd="1" destOrd="0" presId="urn:microsoft.com/office/officeart/2016/7/layout/RepeatingBendingProcessNew"/>
    <dgm:cxn modelId="{979CB9EE-7AF7-4BBF-9C0F-993F98FB983C}" type="presOf" srcId="{EECBD58B-2E13-48CF-8063-D9D75FABCE88}" destId="{FD31CBFA-4C50-4813-83E9-F717E988DBD9}" srcOrd="0" destOrd="0" presId="urn:microsoft.com/office/officeart/2016/7/layout/RepeatingBendingProcessNew"/>
    <dgm:cxn modelId="{443BC5F3-8019-4EDE-B509-F26056AAC99C}" srcId="{DFD44496-1074-4940-8100-DE6A766419D4}" destId="{60FD4351-3025-4411-A21E-8F44BADC4610}" srcOrd="5" destOrd="0" parTransId="{ED0B68BA-9750-41FC-974C-14E357513B69}" sibTransId="{7B4B2545-18D8-400D-B889-A41FB60BB378}"/>
    <dgm:cxn modelId="{61AF54FC-D156-48C1-9AB0-276CD6C89AD5}" srcId="{DFD44496-1074-4940-8100-DE6A766419D4}" destId="{F43DAF3A-4D57-40D9-9BA5-A4BA53A5560C}" srcOrd="1" destOrd="0" parTransId="{E41AB777-7B85-4D3E-84BF-B2DDBCA5D332}" sibTransId="{EECBD58B-2E13-48CF-8063-D9D75FABCE88}"/>
    <dgm:cxn modelId="{DFA14982-85D8-4DB7-AC29-10348D673AA3}" type="presParOf" srcId="{08C866A9-BC7D-4EE3-B4C0-AE1F4B016F48}" destId="{ED23021F-87B5-4B4B-BE9B-8FB4589D6145}" srcOrd="0" destOrd="0" presId="urn:microsoft.com/office/officeart/2016/7/layout/RepeatingBendingProcessNew"/>
    <dgm:cxn modelId="{873B378F-6BC9-488C-B1C2-D7E10DD8B17B}" type="presParOf" srcId="{08C866A9-BC7D-4EE3-B4C0-AE1F4B016F48}" destId="{7CE4E8A5-7AC4-4320-BF40-FA14CBA51D79}" srcOrd="1" destOrd="0" presId="urn:microsoft.com/office/officeart/2016/7/layout/RepeatingBendingProcessNew"/>
    <dgm:cxn modelId="{950B61EA-3ECE-4EA7-BB92-8B9BA8AA0D0C}" type="presParOf" srcId="{7CE4E8A5-7AC4-4320-BF40-FA14CBA51D79}" destId="{08B5A88B-6E07-4B4E-9755-65815E59B28D}" srcOrd="0" destOrd="0" presId="urn:microsoft.com/office/officeart/2016/7/layout/RepeatingBendingProcessNew"/>
    <dgm:cxn modelId="{ACED91DF-DF80-4A99-8310-7EDEE75428A9}" type="presParOf" srcId="{08C866A9-BC7D-4EE3-B4C0-AE1F4B016F48}" destId="{288222FE-4942-4202-AAFD-75A479F780B8}" srcOrd="2" destOrd="0" presId="urn:microsoft.com/office/officeart/2016/7/layout/RepeatingBendingProcessNew"/>
    <dgm:cxn modelId="{57672C52-4B53-4032-9D4D-173FDDB8F798}" type="presParOf" srcId="{08C866A9-BC7D-4EE3-B4C0-AE1F4B016F48}" destId="{FD31CBFA-4C50-4813-83E9-F717E988DBD9}" srcOrd="3" destOrd="0" presId="urn:microsoft.com/office/officeart/2016/7/layout/RepeatingBendingProcessNew"/>
    <dgm:cxn modelId="{17531FD2-9640-4184-B016-20464CCC1790}" type="presParOf" srcId="{FD31CBFA-4C50-4813-83E9-F717E988DBD9}" destId="{CB283A91-12BB-4F71-ADE7-4108CA0D9197}" srcOrd="0" destOrd="0" presId="urn:microsoft.com/office/officeart/2016/7/layout/RepeatingBendingProcessNew"/>
    <dgm:cxn modelId="{BED97BDB-905D-4E9A-AA43-A35E862F6DA5}" type="presParOf" srcId="{08C866A9-BC7D-4EE3-B4C0-AE1F4B016F48}" destId="{A025320D-F31C-48AB-87E6-9F996B020F37}" srcOrd="4" destOrd="0" presId="urn:microsoft.com/office/officeart/2016/7/layout/RepeatingBendingProcessNew"/>
    <dgm:cxn modelId="{56DA256A-612D-4C84-A7BB-3D32A9816794}" type="presParOf" srcId="{08C866A9-BC7D-4EE3-B4C0-AE1F4B016F48}" destId="{EEA22279-B982-4E24-9162-E06CB9054B7B}" srcOrd="5" destOrd="0" presId="urn:microsoft.com/office/officeart/2016/7/layout/RepeatingBendingProcessNew"/>
    <dgm:cxn modelId="{A645F719-2E30-480F-A104-684411151307}" type="presParOf" srcId="{EEA22279-B982-4E24-9162-E06CB9054B7B}" destId="{67E7E88D-6AFB-4502-8B7B-7F4E8D6F6069}" srcOrd="0" destOrd="0" presId="urn:microsoft.com/office/officeart/2016/7/layout/RepeatingBendingProcessNew"/>
    <dgm:cxn modelId="{DC82C987-429A-4857-A920-4CD3C3EDFE48}" type="presParOf" srcId="{08C866A9-BC7D-4EE3-B4C0-AE1F4B016F48}" destId="{833020C6-E2DD-4BF6-8C79-36A25610558C}" srcOrd="6" destOrd="0" presId="urn:microsoft.com/office/officeart/2016/7/layout/RepeatingBendingProcessNew"/>
    <dgm:cxn modelId="{4038A0E8-73C3-4CAD-874F-108EE1220AC8}" type="presParOf" srcId="{08C866A9-BC7D-4EE3-B4C0-AE1F4B016F48}" destId="{1C398F9C-85AE-40DF-B468-7C935A870B25}" srcOrd="7" destOrd="0" presId="urn:microsoft.com/office/officeart/2016/7/layout/RepeatingBendingProcessNew"/>
    <dgm:cxn modelId="{67ED4CB4-DB44-46C8-8A69-E44ED68466F7}" type="presParOf" srcId="{1C398F9C-85AE-40DF-B468-7C935A870B25}" destId="{0D3272EF-3CE5-40E8-93B3-D2AFD9FDFDFC}" srcOrd="0" destOrd="0" presId="urn:microsoft.com/office/officeart/2016/7/layout/RepeatingBendingProcessNew"/>
    <dgm:cxn modelId="{15FE8BB5-49C9-4C95-9BC7-4D2A96D60E16}" type="presParOf" srcId="{08C866A9-BC7D-4EE3-B4C0-AE1F4B016F48}" destId="{2C71A6B8-43B3-4129-8C26-A69DCBF55147}" srcOrd="8" destOrd="0" presId="urn:microsoft.com/office/officeart/2016/7/layout/RepeatingBendingProcessNew"/>
    <dgm:cxn modelId="{543F0D6A-04FE-450B-820E-8C69D9CC3D04}" type="presParOf" srcId="{08C866A9-BC7D-4EE3-B4C0-AE1F4B016F48}" destId="{9E5B292D-7512-4BD6-96DB-B6BF070268AD}" srcOrd="9" destOrd="0" presId="urn:microsoft.com/office/officeart/2016/7/layout/RepeatingBendingProcessNew"/>
    <dgm:cxn modelId="{BB907E70-F5CB-4393-ADF5-D58A51793694}" type="presParOf" srcId="{9E5B292D-7512-4BD6-96DB-B6BF070268AD}" destId="{4B4B0910-ED34-44DC-B5BF-D36DEA23CBD2}" srcOrd="0" destOrd="0" presId="urn:microsoft.com/office/officeart/2016/7/layout/RepeatingBendingProcessNew"/>
    <dgm:cxn modelId="{50D7A66B-68BA-4886-A0EE-EDEF83D4A5F7}" type="presParOf" srcId="{08C866A9-BC7D-4EE3-B4C0-AE1F4B016F48}" destId="{BB4249C4-12A4-4DB3-A02A-46503FE974FC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01D5E2E-BD26-4CF6-905F-61AE515649E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B1A61B7-E42B-4565-83EB-4C15B3B70612}">
      <dgm:prSet/>
      <dgm:spPr/>
      <dgm:t>
        <a:bodyPr/>
        <a:lstStyle/>
        <a:p>
          <a:r>
            <a:rPr lang="en-US"/>
            <a:t>EDA revealed </a:t>
          </a:r>
          <a:r>
            <a:rPr lang="en-US" b="1"/>
            <a:t>clear temporal and weather-related patterns</a:t>
          </a:r>
          <a:r>
            <a:rPr lang="en-US"/>
            <a:t> in rental demand:</a:t>
          </a:r>
        </a:p>
      </dgm:t>
    </dgm:pt>
    <dgm:pt modelId="{DCE5531A-3384-49FE-A2BB-B7F72D86644B}" type="parTrans" cxnId="{62B5BA2F-8232-4E4A-989D-B61257FAA6D1}">
      <dgm:prSet/>
      <dgm:spPr/>
      <dgm:t>
        <a:bodyPr/>
        <a:lstStyle/>
        <a:p>
          <a:endParaRPr lang="en-US"/>
        </a:p>
      </dgm:t>
    </dgm:pt>
    <dgm:pt modelId="{C5E3BC1E-297A-44E1-AC09-FFA26D7BE5CA}" type="sibTrans" cxnId="{62B5BA2F-8232-4E4A-989D-B61257FAA6D1}">
      <dgm:prSet/>
      <dgm:spPr/>
      <dgm:t>
        <a:bodyPr/>
        <a:lstStyle/>
        <a:p>
          <a:endParaRPr lang="en-US"/>
        </a:p>
      </dgm:t>
    </dgm:pt>
    <dgm:pt modelId="{EA9EBD0F-06E2-496D-8875-ADF4FC4F1E00}">
      <dgm:prSet/>
      <dgm:spPr/>
      <dgm:t>
        <a:bodyPr/>
        <a:lstStyle/>
        <a:p>
          <a:r>
            <a:rPr lang="en-US" b="1"/>
            <a:t>Commute spikes</a:t>
          </a:r>
          <a:r>
            <a:rPr lang="en-US"/>
            <a:t>: Peaks at 8 AM and 6 PM</a:t>
          </a:r>
        </a:p>
      </dgm:t>
    </dgm:pt>
    <dgm:pt modelId="{8BFFB705-8620-4FA9-BB77-F0313A7DEFDE}" type="parTrans" cxnId="{A1A33604-870B-4A06-8F91-9B14A5191567}">
      <dgm:prSet/>
      <dgm:spPr/>
      <dgm:t>
        <a:bodyPr/>
        <a:lstStyle/>
        <a:p>
          <a:endParaRPr lang="en-US"/>
        </a:p>
      </dgm:t>
    </dgm:pt>
    <dgm:pt modelId="{0D942763-6299-4577-921D-6607CB461C0E}" type="sibTrans" cxnId="{A1A33604-870B-4A06-8F91-9B14A5191567}">
      <dgm:prSet/>
      <dgm:spPr/>
      <dgm:t>
        <a:bodyPr/>
        <a:lstStyle/>
        <a:p>
          <a:endParaRPr lang="en-US"/>
        </a:p>
      </dgm:t>
    </dgm:pt>
    <dgm:pt modelId="{52871D63-C17F-45B0-A7A2-8D1786D50449}">
      <dgm:prSet/>
      <dgm:spPr/>
      <dgm:t>
        <a:bodyPr/>
        <a:lstStyle/>
        <a:p>
          <a:r>
            <a:rPr lang="en-US" b="1"/>
            <a:t>Seasonality</a:t>
          </a:r>
          <a:r>
            <a:rPr lang="en-US"/>
            <a:t>: Summer sees highest rentals; winter lowest</a:t>
          </a:r>
        </a:p>
      </dgm:t>
    </dgm:pt>
    <dgm:pt modelId="{64A686B7-5426-43BA-A6E1-8189A95CF621}" type="parTrans" cxnId="{BD4C38A0-D6BA-4A45-B99E-222C0FA8917C}">
      <dgm:prSet/>
      <dgm:spPr/>
      <dgm:t>
        <a:bodyPr/>
        <a:lstStyle/>
        <a:p>
          <a:endParaRPr lang="en-US"/>
        </a:p>
      </dgm:t>
    </dgm:pt>
    <dgm:pt modelId="{544F160C-2C80-4BC9-99BB-4E33BA5D86BF}" type="sibTrans" cxnId="{BD4C38A0-D6BA-4A45-B99E-222C0FA8917C}">
      <dgm:prSet/>
      <dgm:spPr/>
      <dgm:t>
        <a:bodyPr/>
        <a:lstStyle/>
        <a:p>
          <a:endParaRPr lang="en-US"/>
        </a:p>
      </dgm:t>
    </dgm:pt>
    <dgm:pt modelId="{773DF90B-6E26-4D0B-B303-E8E57E53415A}">
      <dgm:prSet/>
      <dgm:spPr/>
      <dgm:t>
        <a:bodyPr/>
        <a:lstStyle/>
        <a:p>
          <a:r>
            <a:rPr lang="en-US" b="1"/>
            <a:t>Weekends &amp; Holidays</a:t>
          </a:r>
          <a:r>
            <a:rPr lang="en-US"/>
            <a:t>: Lower and more variable usage</a:t>
          </a:r>
        </a:p>
      </dgm:t>
    </dgm:pt>
    <dgm:pt modelId="{5BADFDA3-629D-43F4-8086-212417F078DE}" type="parTrans" cxnId="{B30B40CE-E2EF-4639-BEE7-D0E9D24D4327}">
      <dgm:prSet/>
      <dgm:spPr/>
      <dgm:t>
        <a:bodyPr/>
        <a:lstStyle/>
        <a:p>
          <a:endParaRPr lang="en-US"/>
        </a:p>
      </dgm:t>
    </dgm:pt>
    <dgm:pt modelId="{45F87882-419C-4F4A-A506-F40AA6E53D2B}" type="sibTrans" cxnId="{B30B40CE-E2EF-4639-BEE7-D0E9D24D4327}">
      <dgm:prSet/>
      <dgm:spPr/>
      <dgm:t>
        <a:bodyPr/>
        <a:lstStyle/>
        <a:p>
          <a:endParaRPr lang="en-US"/>
        </a:p>
      </dgm:t>
    </dgm:pt>
    <dgm:pt modelId="{DBCA6E54-8F9F-4A94-8771-4CB3EFE7DC06}">
      <dgm:prSet/>
      <dgm:spPr/>
      <dgm:t>
        <a:bodyPr/>
        <a:lstStyle/>
        <a:p>
          <a:r>
            <a:rPr lang="en-US"/>
            <a:t>These insights confirmed feature engineering choices and guided model strategy.</a:t>
          </a:r>
        </a:p>
      </dgm:t>
    </dgm:pt>
    <dgm:pt modelId="{D906DA27-1060-4F59-A882-ACA89DF309E7}" type="parTrans" cxnId="{7582D6A1-99A8-403B-87DE-6A2D8BE2C3A4}">
      <dgm:prSet/>
      <dgm:spPr/>
      <dgm:t>
        <a:bodyPr/>
        <a:lstStyle/>
        <a:p>
          <a:endParaRPr lang="en-US"/>
        </a:p>
      </dgm:t>
    </dgm:pt>
    <dgm:pt modelId="{8E11A84D-06A0-4C24-950F-35A0BEBF3287}" type="sibTrans" cxnId="{7582D6A1-99A8-403B-87DE-6A2D8BE2C3A4}">
      <dgm:prSet/>
      <dgm:spPr/>
      <dgm:t>
        <a:bodyPr/>
        <a:lstStyle/>
        <a:p>
          <a:endParaRPr lang="en-US"/>
        </a:p>
      </dgm:t>
    </dgm:pt>
    <dgm:pt modelId="{CB27D6A4-EAD1-431C-8732-0BC61A95E1BB}" type="pres">
      <dgm:prSet presAssocID="{A01D5E2E-BD26-4CF6-905F-61AE515649E6}" presName="root" presStyleCnt="0">
        <dgm:presLayoutVars>
          <dgm:dir/>
          <dgm:resizeHandles val="exact"/>
        </dgm:presLayoutVars>
      </dgm:prSet>
      <dgm:spPr/>
    </dgm:pt>
    <dgm:pt modelId="{5EDB0218-C69C-40FC-9254-5E8A7928056D}" type="pres">
      <dgm:prSet presAssocID="{BB1A61B7-E42B-4565-83EB-4C15B3B70612}" presName="compNode" presStyleCnt="0"/>
      <dgm:spPr/>
    </dgm:pt>
    <dgm:pt modelId="{B3ABC697-06DC-45DB-8A46-DAD93976F6AA}" type="pres">
      <dgm:prSet presAssocID="{BB1A61B7-E42B-4565-83EB-4C15B3B7061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tial Sun"/>
        </a:ext>
      </dgm:extLst>
    </dgm:pt>
    <dgm:pt modelId="{52B14784-49D7-49A3-B3F2-8CB76F453EE8}" type="pres">
      <dgm:prSet presAssocID="{BB1A61B7-E42B-4565-83EB-4C15B3B70612}" presName="spaceRect" presStyleCnt="0"/>
      <dgm:spPr/>
    </dgm:pt>
    <dgm:pt modelId="{D6688B79-650A-4D03-B4F2-879AB370C597}" type="pres">
      <dgm:prSet presAssocID="{BB1A61B7-E42B-4565-83EB-4C15B3B70612}" presName="textRect" presStyleLbl="revTx" presStyleIdx="0" presStyleCnt="5">
        <dgm:presLayoutVars>
          <dgm:chMax val="1"/>
          <dgm:chPref val="1"/>
        </dgm:presLayoutVars>
      </dgm:prSet>
      <dgm:spPr/>
    </dgm:pt>
    <dgm:pt modelId="{94A3F318-9D5E-44A6-8F66-C5FBA8232B4D}" type="pres">
      <dgm:prSet presAssocID="{C5E3BC1E-297A-44E1-AC09-FFA26D7BE5CA}" presName="sibTrans" presStyleCnt="0"/>
      <dgm:spPr/>
    </dgm:pt>
    <dgm:pt modelId="{F87634A9-5B2E-4FD4-B3BB-224FC2DD25DE}" type="pres">
      <dgm:prSet presAssocID="{EA9EBD0F-06E2-496D-8875-ADF4FC4F1E00}" presName="compNode" presStyleCnt="0"/>
      <dgm:spPr/>
    </dgm:pt>
    <dgm:pt modelId="{93E75C71-AF6F-4A6E-9B26-F670C322322F}" type="pres">
      <dgm:prSet presAssocID="{EA9EBD0F-06E2-496D-8875-ADF4FC4F1E0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92760EA7-1507-4CCB-9A7A-D45DF41DDDDC}" type="pres">
      <dgm:prSet presAssocID="{EA9EBD0F-06E2-496D-8875-ADF4FC4F1E00}" presName="spaceRect" presStyleCnt="0"/>
      <dgm:spPr/>
    </dgm:pt>
    <dgm:pt modelId="{03333E78-D62C-427B-A4AC-58123657A251}" type="pres">
      <dgm:prSet presAssocID="{EA9EBD0F-06E2-496D-8875-ADF4FC4F1E00}" presName="textRect" presStyleLbl="revTx" presStyleIdx="1" presStyleCnt="5">
        <dgm:presLayoutVars>
          <dgm:chMax val="1"/>
          <dgm:chPref val="1"/>
        </dgm:presLayoutVars>
      </dgm:prSet>
      <dgm:spPr/>
    </dgm:pt>
    <dgm:pt modelId="{496518C6-FC7C-4970-AD79-D2ED665C1688}" type="pres">
      <dgm:prSet presAssocID="{0D942763-6299-4577-921D-6607CB461C0E}" presName="sibTrans" presStyleCnt="0"/>
      <dgm:spPr/>
    </dgm:pt>
    <dgm:pt modelId="{22ECCD53-EE25-4DB9-B7E1-FA8E5AAC9290}" type="pres">
      <dgm:prSet presAssocID="{52871D63-C17F-45B0-A7A2-8D1786D50449}" presName="compNode" presStyleCnt="0"/>
      <dgm:spPr/>
    </dgm:pt>
    <dgm:pt modelId="{6D9EDE47-DFA7-473D-BDE6-3757CD775DDA}" type="pres">
      <dgm:prSet presAssocID="{52871D63-C17F-45B0-A7A2-8D1786D5044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set scene"/>
        </a:ext>
      </dgm:extLst>
    </dgm:pt>
    <dgm:pt modelId="{C14FC120-6469-4B4A-83AC-5F0C2DA5F5A1}" type="pres">
      <dgm:prSet presAssocID="{52871D63-C17F-45B0-A7A2-8D1786D50449}" presName="spaceRect" presStyleCnt="0"/>
      <dgm:spPr/>
    </dgm:pt>
    <dgm:pt modelId="{EB2F434A-0F48-4018-A564-8D2D57F580FD}" type="pres">
      <dgm:prSet presAssocID="{52871D63-C17F-45B0-A7A2-8D1786D50449}" presName="textRect" presStyleLbl="revTx" presStyleIdx="2" presStyleCnt="5">
        <dgm:presLayoutVars>
          <dgm:chMax val="1"/>
          <dgm:chPref val="1"/>
        </dgm:presLayoutVars>
      </dgm:prSet>
      <dgm:spPr/>
    </dgm:pt>
    <dgm:pt modelId="{C4E84299-83E9-458E-919D-0DA0038A5D90}" type="pres">
      <dgm:prSet presAssocID="{544F160C-2C80-4BC9-99BB-4E33BA5D86BF}" presName="sibTrans" presStyleCnt="0"/>
      <dgm:spPr/>
    </dgm:pt>
    <dgm:pt modelId="{78B7BE60-D089-4461-BEB0-1DF30C61B49D}" type="pres">
      <dgm:prSet presAssocID="{773DF90B-6E26-4D0B-B303-E8E57E53415A}" presName="compNode" presStyleCnt="0"/>
      <dgm:spPr/>
    </dgm:pt>
    <dgm:pt modelId="{75928492-3486-46D6-B427-2FA970C9EA85}" type="pres">
      <dgm:prSet presAssocID="{773DF90B-6E26-4D0B-B303-E8E57E53415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estive Lantern"/>
        </a:ext>
      </dgm:extLst>
    </dgm:pt>
    <dgm:pt modelId="{BB147C6C-C0AD-4329-B29B-547D2E2A66F3}" type="pres">
      <dgm:prSet presAssocID="{773DF90B-6E26-4D0B-B303-E8E57E53415A}" presName="spaceRect" presStyleCnt="0"/>
      <dgm:spPr/>
    </dgm:pt>
    <dgm:pt modelId="{0EC739A4-D024-40B9-A54D-BBF5BDF2CC1B}" type="pres">
      <dgm:prSet presAssocID="{773DF90B-6E26-4D0B-B303-E8E57E53415A}" presName="textRect" presStyleLbl="revTx" presStyleIdx="3" presStyleCnt="5">
        <dgm:presLayoutVars>
          <dgm:chMax val="1"/>
          <dgm:chPref val="1"/>
        </dgm:presLayoutVars>
      </dgm:prSet>
      <dgm:spPr/>
    </dgm:pt>
    <dgm:pt modelId="{CF3CB5F7-7FC4-4572-B25D-510FCD825DA0}" type="pres">
      <dgm:prSet presAssocID="{45F87882-419C-4F4A-A506-F40AA6E53D2B}" presName="sibTrans" presStyleCnt="0"/>
      <dgm:spPr/>
    </dgm:pt>
    <dgm:pt modelId="{D40A3491-4951-49A9-B182-FD419879508E}" type="pres">
      <dgm:prSet presAssocID="{DBCA6E54-8F9F-4A94-8771-4CB3EFE7DC06}" presName="compNode" presStyleCnt="0"/>
      <dgm:spPr/>
    </dgm:pt>
    <dgm:pt modelId="{E951276F-9618-45DA-8F17-161479AAEEE2}" type="pres">
      <dgm:prSet presAssocID="{DBCA6E54-8F9F-4A94-8771-4CB3EFE7DC0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365B3BD-F68C-481C-ACEC-4084B1E393DB}" type="pres">
      <dgm:prSet presAssocID="{DBCA6E54-8F9F-4A94-8771-4CB3EFE7DC06}" presName="spaceRect" presStyleCnt="0"/>
      <dgm:spPr/>
    </dgm:pt>
    <dgm:pt modelId="{A4B8F5D1-24D8-4B30-9193-A0D2A6867DE2}" type="pres">
      <dgm:prSet presAssocID="{DBCA6E54-8F9F-4A94-8771-4CB3EFE7DC06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D5AB8602-E922-4770-A7FE-A6E99710BD8A}" type="presOf" srcId="{DBCA6E54-8F9F-4A94-8771-4CB3EFE7DC06}" destId="{A4B8F5D1-24D8-4B30-9193-A0D2A6867DE2}" srcOrd="0" destOrd="0" presId="urn:microsoft.com/office/officeart/2018/2/layout/IconLabelList"/>
    <dgm:cxn modelId="{A1A33604-870B-4A06-8F91-9B14A5191567}" srcId="{A01D5E2E-BD26-4CF6-905F-61AE515649E6}" destId="{EA9EBD0F-06E2-496D-8875-ADF4FC4F1E00}" srcOrd="1" destOrd="0" parTransId="{8BFFB705-8620-4FA9-BB77-F0313A7DEFDE}" sibTransId="{0D942763-6299-4577-921D-6607CB461C0E}"/>
    <dgm:cxn modelId="{BBA92226-4B90-4757-9512-E33DC48AF8D0}" type="presOf" srcId="{BB1A61B7-E42B-4565-83EB-4C15B3B70612}" destId="{D6688B79-650A-4D03-B4F2-879AB370C597}" srcOrd="0" destOrd="0" presId="urn:microsoft.com/office/officeart/2018/2/layout/IconLabelList"/>
    <dgm:cxn modelId="{62B5BA2F-8232-4E4A-989D-B61257FAA6D1}" srcId="{A01D5E2E-BD26-4CF6-905F-61AE515649E6}" destId="{BB1A61B7-E42B-4565-83EB-4C15B3B70612}" srcOrd="0" destOrd="0" parTransId="{DCE5531A-3384-49FE-A2BB-B7F72D86644B}" sibTransId="{C5E3BC1E-297A-44E1-AC09-FFA26D7BE5CA}"/>
    <dgm:cxn modelId="{C6EE1E35-5109-4C2A-B4E2-93718AEB8E3D}" type="presOf" srcId="{A01D5E2E-BD26-4CF6-905F-61AE515649E6}" destId="{CB27D6A4-EAD1-431C-8732-0BC61A95E1BB}" srcOrd="0" destOrd="0" presId="urn:microsoft.com/office/officeart/2018/2/layout/IconLabelList"/>
    <dgm:cxn modelId="{36388F37-8DA3-4718-B819-11BED7A5C9F5}" type="presOf" srcId="{EA9EBD0F-06E2-496D-8875-ADF4FC4F1E00}" destId="{03333E78-D62C-427B-A4AC-58123657A251}" srcOrd="0" destOrd="0" presId="urn:microsoft.com/office/officeart/2018/2/layout/IconLabelList"/>
    <dgm:cxn modelId="{D8816546-4BAE-43F1-8828-E3E37720A001}" type="presOf" srcId="{52871D63-C17F-45B0-A7A2-8D1786D50449}" destId="{EB2F434A-0F48-4018-A564-8D2D57F580FD}" srcOrd="0" destOrd="0" presId="urn:microsoft.com/office/officeart/2018/2/layout/IconLabelList"/>
    <dgm:cxn modelId="{5E146573-749E-4219-9200-B06832C37D00}" type="presOf" srcId="{773DF90B-6E26-4D0B-B303-E8E57E53415A}" destId="{0EC739A4-D024-40B9-A54D-BBF5BDF2CC1B}" srcOrd="0" destOrd="0" presId="urn:microsoft.com/office/officeart/2018/2/layout/IconLabelList"/>
    <dgm:cxn modelId="{BD4C38A0-D6BA-4A45-B99E-222C0FA8917C}" srcId="{A01D5E2E-BD26-4CF6-905F-61AE515649E6}" destId="{52871D63-C17F-45B0-A7A2-8D1786D50449}" srcOrd="2" destOrd="0" parTransId="{64A686B7-5426-43BA-A6E1-8189A95CF621}" sibTransId="{544F160C-2C80-4BC9-99BB-4E33BA5D86BF}"/>
    <dgm:cxn modelId="{7582D6A1-99A8-403B-87DE-6A2D8BE2C3A4}" srcId="{A01D5E2E-BD26-4CF6-905F-61AE515649E6}" destId="{DBCA6E54-8F9F-4A94-8771-4CB3EFE7DC06}" srcOrd="4" destOrd="0" parTransId="{D906DA27-1060-4F59-A882-ACA89DF309E7}" sibTransId="{8E11A84D-06A0-4C24-950F-35A0BEBF3287}"/>
    <dgm:cxn modelId="{B30B40CE-E2EF-4639-BEE7-D0E9D24D4327}" srcId="{A01D5E2E-BD26-4CF6-905F-61AE515649E6}" destId="{773DF90B-6E26-4D0B-B303-E8E57E53415A}" srcOrd="3" destOrd="0" parTransId="{5BADFDA3-629D-43F4-8086-212417F078DE}" sibTransId="{45F87882-419C-4F4A-A506-F40AA6E53D2B}"/>
    <dgm:cxn modelId="{DF3657AE-C406-4272-B1FD-9A141B434A08}" type="presParOf" srcId="{CB27D6A4-EAD1-431C-8732-0BC61A95E1BB}" destId="{5EDB0218-C69C-40FC-9254-5E8A7928056D}" srcOrd="0" destOrd="0" presId="urn:microsoft.com/office/officeart/2018/2/layout/IconLabelList"/>
    <dgm:cxn modelId="{29D88EB2-9105-487E-8801-FB007E4DEE4C}" type="presParOf" srcId="{5EDB0218-C69C-40FC-9254-5E8A7928056D}" destId="{B3ABC697-06DC-45DB-8A46-DAD93976F6AA}" srcOrd="0" destOrd="0" presId="urn:microsoft.com/office/officeart/2018/2/layout/IconLabelList"/>
    <dgm:cxn modelId="{DAC54DA2-3CCE-424C-8442-BEACDA7E7C87}" type="presParOf" srcId="{5EDB0218-C69C-40FC-9254-5E8A7928056D}" destId="{52B14784-49D7-49A3-B3F2-8CB76F453EE8}" srcOrd="1" destOrd="0" presId="urn:microsoft.com/office/officeart/2018/2/layout/IconLabelList"/>
    <dgm:cxn modelId="{86AD5D53-B488-4AFC-AA58-02923088B5E1}" type="presParOf" srcId="{5EDB0218-C69C-40FC-9254-5E8A7928056D}" destId="{D6688B79-650A-4D03-B4F2-879AB370C597}" srcOrd="2" destOrd="0" presId="urn:microsoft.com/office/officeart/2018/2/layout/IconLabelList"/>
    <dgm:cxn modelId="{49FCFB88-DDC5-412B-92CE-EB7C7825558D}" type="presParOf" srcId="{CB27D6A4-EAD1-431C-8732-0BC61A95E1BB}" destId="{94A3F318-9D5E-44A6-8F66-C5FBA8232B4D}" srcOrd="1" destOrd="0" presId="urn:microsoft.com/office/officeart/2018/2/layout/IconLabelList"/>
    <dgm:cxn modelId="{DC448561-63B2-4BC7-B51F-7D46AC7DB807}" type="presParOf" srcId="{CB27D6A4-EAD1-431C-8732-0BC61A95E1BB}" destId="{F87634A9-5B2E-4FD4-B3BB-224FC2DD25DE}" srcOrd="2" destOrd="0" presId="urn:microsoft.com/office/officeart/2018/2/layout/IconLabelList"/>
    <dgm:cxn modelId="{097B0068-289C-40F9-A20B-67EA6453AD9B}" type="presParOf" srcId="{F87634A9-5B2E-4FD4-B3BB-224FC2DD25DE}" destId="{93E75C71-AF6F-4A6E-9B26-F670C322322F}" srcOrd="0" destOrd="0" presId="urn:microsoft.com/office/officeart/2018/2/layout/IconLabelList"/>
    <dgm:cxn modelId="{E46B43CE-89F4-4E10-9F07-ED6DE320BAF9}" type="presParOf" srcId="{F87634A9-5B2E-4FD4-B3BB-224FC2DD25DE}" destId="{92760EA7-1507-4CCB-9A7A-D45DF41DDDDC}" srcOrd="1" destOrd="0" presId="urn:microsoft.com/office/officeart/2018/2/layout/IconLabelList"/>
    <dgm:cxn modelId="{22A93422-E202-4937-8BEF-0EF3FD79375B}" type="presParOf" srcId="{F87634A9-5B2E-4FD4-B3BB-224FC2DD25DE}" destId="{03333E78-D62C-427B-A4AC-58123657A251}" srcOrd="2" destOrd="0" presId="urn:microsoft.com/office/officeart/2018/2/layout/IconLabelList"/>
    <dgm:cxn modelId="{2FE2D3A0-629E-4F0C-968D-DF5B7BD8EA6F}" type="presParOf" srcId="{CB27D6A4-EAD1-431C-8732-0BC61A95E1BB}" destId="{496518C6-FC7C-4970-AD79-D2ED665C1688}" srcOrd="3" destOrd="0" presId="urn:microsoft.com/office/officeart/2018/2/layout/IconLabelList"/>
    <dgm:cxn modelId="{4C32E5B0-13E2-4CD5-AF2D-040F799DC51E}" type="presParOf" srcId="{CB27D6A4-EAD1-431C-8732-0BC61A95E1BB}" destId="{22ECCD53-EE25-4DB9-B7E1-FA8E5AAC9290}" srcOrd="4" destOrd="0" presId="urn:microsoft.com/office/officeart/2018/2/layout/IconLabelList"/>
    <dgm:cxn modelId="{E996308F-DD33-4BDB-AC7D-8A6C5BD8D065}" type="presParOf" srcId="{22ECCD53-EE25-4DB9-B7E1-FA8E5AAC9290}" destId="{6D9EDE47-DFA7-473D-BDE6-3757CD775DDA}" srcOrd="0" destOrd="0" presId="urn:microsoft.com/office/officeart/2018/2/layout/IconLabelList"/>
    <dgm:cxn modelId="{EEFA8F4E-13AA-4ED5-9F55-8B2BFB1FA0CF}" type="presParOf" srcId="{22ECCD53-EE25-4DB9-B7E1-FA8E5AAC9290}" destId="{C14FC120-6469-4B4A-83AC-5F0C2DA5F5A1}" srcOrd="1" destOrd="0" presId="urn:microsoft.com/office/officeart/2018/2/layout/IconLabelList"/>
    <dgm:cxn modelId="{EBAE0A92-55B1-442D-BC17-8F2D496CBE94}" type="presParOf" srcId="{22ECCD53-EE25-4DB9-B7E1-FA8E5AAC9290}" destId="{EB2F434A-0F48-4018-A564-8D2D57F580FD}" srcOrd="2" destOrd="0" presId="urn:microsoft.com/office/officeart/2018/2/layout/IconLabelList"/>
    <dgm:cxn modelId="{2493D872-5282-4048-B716-D604C4C66907}" type="presParOf" srcId="{CB27D6A4-EAD1-431C-8732-0BC61A95E1BB}" destId="{C4E84299-83E9-458E-919D-0DA0038A5D90}" srcOrd="5" destOrd="0" presId="urn:microsoft.com/office/officeart/2018/2/layout/IconLabelList"/>
    <dgm:cxn modelId="{2A4AF6D9-8367-457B-BDD9-5AC2096483C4}" type="presParOf" srcId="{CB27D6A4-EAD1-431C-8732-0BC61A95E1BB}" destId="{78B7BE60-D089-4461-BEB0-1DF30C61B49D}" srcOrd="6" destOrd="0" presId="urn:microsoft.com/office/officeart/2018/2/layout/IconLabelList"/>
    <dgm:cxn modelId="{57115674-17D2-404D-B691-3DAA2A9C1E64}" type="presParOf" srcId="{78B7BE60-D089-4461-BEB0-1DF30C61B49D}" destId="{75928492-3486-46D6-B427-2FA970C9EA85}" srcOrd="0" destOrd="0" presId="urn:microsoft.com/office/officeart/2018/2/layout/IconLabelList"/>
    <dgm:cxn modelId="{76D1A4BE-A69C-4E3B-BBFC-CC9E5159644C}" type="presParOf" srcId="{78B7BE60-D089-4461-BEB0-1DF30C61B49D}" destId="{BB147C6C-C0AD-4329-B29B-547D2E2A66F3}" srcOrd="1" destOrd="0" presId="urn:microsoft.com/office/officeart/2018/2/layout/IconLabelList"/>
    <dgm:cxn modelId="{4226F063-2462-4850-81C0-01FB5DEF0A21}" type="presParOf" srcId="{78B7BE60-D089-4461-BEB0-1DF30C61B49D}" destId="{0EC739A4-D024-40B9-A54D-BBF5BDF2CC1B}" srcOrd="2" destOrd="0" presId="urn:microsoft.com/office/officeart/2018/2/layout/IconLabelList"/>
    <dgm:cxn modelId="{BC01983D-4FB6-4413-8033-E7BCBA83C49F}" type="presParOf" srcId="{CB27D6A4-EAD1-431C-8732-0BC61A95E1BB}" destId="{CF3CB5F7-7FC4-4572-B25D-510FCD825DA0}" srcOrd="7" destOrd="0" presId="urn:microsoft.com/office/officeart/2018/2/layout/IconLabelList"/>
    <dgm:cxn modelId="{511AC3D9-9C75-477D-8893-EFF4C2E2221B}" type="presParOf" srcId="{CB27D6A4-EAD1-431C-8732-0BC61A95E1BB}" destId="{D40A3491-4951-49A9-B182-FD419879508E}" srcOrd="8" destOrd="0" presId="urn:microsoft.com/office/officeart/2018/2/layout/IconLabelList"/>
    <dgm:cxn modelId="{D7BE5F8D-0810-43A9-A69F-8E619AAAA814}" type="presParOf" srcId="{D40A3491-4951-49A9-B182-FD419879508E}" destId="{E951276F-9618-45DA-8F17-161479AAEEE2}" srcOrd="0" destOrd="0" presId="urn:microsoft.com/office/officeart/2018/2/layout/IconLabelList"/>
    <dgm:cxn modelId="{833CEDC7-E202-4F2D-A89F-D0D1991586BB}" type="presParOf" srcId="{D40A3491-4951-49A9-B182-FD419879508E}" destId="{A365B3BD-F68C-481C-ACEC-4084B1E393DB}" srcOrd="1" destOrd="0" presId="urn:microsoft.com/office/officeart/2018/2/layout/IconLabelList"/>
    <dgm:cxn modelId="{BCF1F96A-AE7C-45B8-A71D-CCB169DEF770}" type="presParOf" srcId="{D40A3491-4951-49A9-B182-FD419879508E}" destId="{A4B8F5D1-24D8-4B30-9193-A0D2A6867DE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B4B4680-8B4C-41DD-AA52-A33B1B9514B8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85BF880-C29E-4DB3-9D82-B41BAD9C1873}">
      <dgm:prSet custT="1"/>
      <dgm:spPr/>
      <dgm:t>
        <a:bodyPr/>
        <a:lstStyle/>
        <a:p>
          <a:r>
            <a:rPr lang="en-US" sz="1100" b="1"/>
            <a:t>Before training any models, I prepared the data for supervised learning:</a:t>
          </a:r>
        </a:p>
      </dgm:t>
    </dgm:pt>
    <dgm:pt modelId="{75BC18F7-F2D3-4A37-8A01-380DA95BE713}" type="parTrans" cxnId="{97460D85-3616-4B95-AE76-6171A4363B71}">
      <dgm:prSet/>
      <dgm:spPr/>
      <dgm:t>
        <a:bodyPr/>
        <a:lstStyle/>
        <a:p>
          <a:endParaRPr lang="en-US"/>
        </a:p>
      </dgm:t>
    </dgm:pt>
    <dgm:pt modelId="{A1CAD1EE-E600-4FD5-9460-54665EDA8479}" type="sibTrans" cxnId="{97460D85-3616-4B95-AE76-6171A4363B71}">
      <dgm:prSet/>
      <dgm:spPr/>
      <dgm:t>
        <a:bodyPr/>
        <a:lstStyle/>
        <a:p>
          <a:endParaRPr lang="en-US"/>
        </a:p>
      </dgm:t>
    </dgm:pt>
    <dgm:pt modelId="{98E7D41B-6C60-4FBE-AAAB-826CF199646C}">
      <dgm:prSet custT="1"/>
      <dgm:spPr/>
      <dgm:t>
        <a:bodyPr/>
        <a:lstStyle/>
        <a:p>
          <a:r>
            <a:rPr lang="en-US" sz="1100" b="1"/>
            <a:t>Split the data into features (X) and target (y)</a:t>
          </a:r>
        </a:p>
      </dgm:t>
    </dgm:pt>
    <dgm:pt modelId="{30D3A8A1-EA74-4FF0-925A-0C55D1A7D531}" type="parTrans" cxnId="{3266CB68-A4DE-4A6A-9617-09A9C0AC6148}">
      <dgm:prSet/>
      <dgm:spPr/>
      <dgm:t>
        <a:bodyPr/>
        <a:lstStyle/>
        <a:p>
          <a:endParaRPr lang="en-US"/>
        </a:p>
      </dgm:t>
    </dgm:pt>
    <dgm:pt modelId="{AA071762-B6F3-46E6-8345-C51BFD6A623D}" type="sibTrans" cxnId="{3266CB68-A4DE-4A6A-9617-09A9C0AC6148}">
      <dgm:prSet/>
      <dgm:spPr/>
      <dgm:t>
        <a:bodyPr/>
        <a:lstStyle/>
        <a:p>
          <a:endParaRPr lang="en-US"/>
        </a:p>
      </dgm:t>
    </dgm:pt>
    <dgm:pt modelId="{97F05CAE-EF21-479B-83EC-66A3AA2BA434}">
      <dgm:prSet custT="1"/>
      <dgm:spPr/>
      <dgm:t>
        <a:bodyPr/>
        <a:lstStyle/>
        <a:p>
          <a:r>
            <a:rPr lang="en-US" sz="1100" b="1" dirty="0"/>
            <a:t>Dropped helper columns like </a:t>
          </a:r>
          <a:r>
            <a:rPr lang="en-US" sz="1100" b="1" dirty="0" err="1"/>
            <a:t>Day_Name</a:t>
          </a:r>
          <a:r>
            <a:rPr lang="en-US" sz="1100" b="1" dirty="0"/>
            <a:t>, </a:t>
          </a:r>
          <a:r>
            <a:rPr lang="en-US" sz="1100" b="1" dirty="0" err="1"/>
            <a:t>Weekend_Label</a:t>
          </a:r>
          <a:r>
            <a:rPr lang="en-US" sz="1100" b="1" dirty="0"/>
            <a:t> used for visual EDA</a:t>
          </a:r>
        </a:p>
      </dgm:t>
    </dgm:pt>
    <dgm:pt modelId="{4B9BEFB5-2034-47F0-8E60-0CB97EF48C27}" type="parTrans" cxnId="{1C6A0034-7D67-4369-BA7C-D250F8DC6745}">
      <dgm:prSet/>
      <dgm:spPr/>
      <dgm:t>
        <a:bodyPr/>
        <a:lstStyle/>
        <a:p>
          <a:endParaRPr lang="en-US"/>
        </a:p>
      </dgm:t>
    </dgm:pt>
    <dgm:pt modelId="{52BA8605-B27A-4B24-A625-8FB8B55321F0}" type="sibTrans" cxnId="{1C6A0034-7D67-4369-BA7C-D250F8DC6745}">
      <dgm:prSet/>
      <dgm:spPr/>
      <dgm:t>
        <a:bodyPr/>
        <a:lstStyle/>
        <a:p>
          <a:endParaRPr lang="en-US"/>
        </a:p>
      </dgm:t>
    </dgm:pt>
    <dgm:pt modelId="{37151AA9-9DE8-4AEC-A2DD-D293C053477C}">
      <dgm:prSet custT="1"/>
      <dgm:spPr/>
      <dgm:t>
        <a:bodyPr/>
        <a:lstStyle/>
        <a:p>
          <a:r>
            <a:rPr lang="en-US" sz="1100" b="1" dirty="0"/>
            <a:t>Scaled features using </a:t>
          </a:r>
          <a:r>
            <a:rPr lang="en-US" sz="1100" b="1" dirty="0" err="1"/>
            <a:t>StandardScaler</a:t>
          </a:r>
          <a:r>
            <a:rPr lang="en-US" sz="1100" b="1" dirty="0"/>
            <a:t> to ensure equal importance for models that rely on distance (e.g., KNN, SVM)</a:t>
          </a:r>
        </a:p>
      </dgm:t>
    </dgm:pt>
    <dgm:pt modelId="{95ADCF77-6636-4D83-9F14-1AE5EAD113DA}" type="parTrans" cxnId="{491B4CFF-F129-4952-BD9B-41CEE1FB19F5}">
      <dgm:prSet/>
      <dgm:spPr/>
      <dgm:t>
        <a:bodyPr/>
        <a:lstStyle/>
        <a:p>
          <a:endParaRPr lang="en-US"/>
        </a:p>
      </dgm:t>
    </dgm:pt>
    <dgm:pt modelId="{466DA1DC-F962-4396-A76B-44514BEBC8B4}" type="sibTrans" cxnId="{491B4CFF-F129-4952-BD9B-41CEE1FB19F5}">
      <dgm:prSet/>
      <dgm:spPr/>
      <dgm:t>
        <a:bodyPr/>
        <a:lstStyle/>
        <a:p>
          <a:endParaRPr lang="en-US"/>
        </a:p>
      </dgm:t>
    </dgm:pt>
    <dgm:pt modelId="{7EB22173-0F26-40C7-8966-E8A8E7C791FA}">
      <dgm:prSet custT="1"/>
      <dgm:spPr/>
      <dgm:t>
        <a:bodyPr/>
        <a:lstStyle/>
        <a:p>
          <a:r>
            <a:rPr lang="en-US" sz="1100" b="1"/>
            <a:t>To evaluate generalization, I split the dataset:</a:t>
          </a:r>
        </a:p>
      </dgm:t>
    </dgm:pt>
    <dgm:pt modelId="{DEF561CA-19C6-4235-AB37-0DBE2991475E}" type="parTrans" cxnId="{DAC54A33-1A83-49E5-A78E-B7EA80219FF1}">
      <dgm:prSet/>
      <dgm:spPr/>
      <dgm:t>
        <a:bodyPr/>
        <a:lstStyle/>
        <a:p>
          <a:endParaRPr lang="en-US"/>
        </a:p>
      </dgm:t>
    </dgm:pt>
    <dgm:pt modelId="{8F9694B7-5F98-4EC3-9BA1-9A476B800969}" type="sibTrans" cxnId="{DAC54A33-1A83-49E5-A78E-B7EA80219FF1}">
      <dgm:prSet/>
      <dgm:spPr/>
      <dgm:t>
        <a:bodyPr/>
        <a:lstStyle/>
        <a:p>
          <a:endParaRPr lang="en-US"/>
        </a:p>
      </dgm:t>
    </dgm:pt>
    <dgm:pt modelId="{CB475941-FBEC-4748-A576-778CD196643D}">
      <dgm:prSet custT="1"/>
      <dgm:spPr/>
      <dgm:t>
        <a:bodyPr/>
        <a:lstStyle/>
        <a:p>
          <a:r>
            <a:rPr lang="en-US" sz="1100" b="1" i="0"/>
            <a:t>64% for training, 16% for validation</a:t>
          </a:r>
          <a:r>
            <a:rPr lang="en-US" sz="1100" b="1"/>
            <a:t>, </a:t>
          </a:r>
          <a:r>
            <a:rPr lang="en-US" sz="1100" b="1" i="0"/>
            <a:t>20% for testing </a:t>
          </a:r>
          <a:endParaRPr lang="en-US" sz="1100" b="1"/>
        </a:p>
      </dgm:t>
    </dgm:pt>
    <dgm:pt modelId="{17CDD7CE-CCE0-4508-9BA0-92AD5370A95C}" type="parTrans" cxnId="{8E329C48-5128-4F96-B6B9-E384B942DA40}">
      <dgm:prSet/>
      <dgm:spPr/>
      <dgm:t>
        <a:bodyPr/>
        <a:lstStyle/>
        <a:p>
          <a:endParaRPr lang="en-US"/>
        </a:p>
      </dgm:t>
    </dgm:pt>
    <dgm:pt modelId="{14ABEC2C-FC6F-4A25-A4E5-BB5320D007B1}" type="sibTrans" cxnId="{8E329C48-5128-4F96-B6B9-E384B942DA40}">
      <dgm:prSet/>
      <dgm:spPr/>
      <dgm:t>
        <a:bodyPr/>
        <a:lstStyle/>
        <a:p>
          <a:endParaRPr lang="en-US"/>
        </a:p>
      </dgm:t>
    </dgm:pt>
    <dgm:pt modelId="{8943302F-9E07-4D65-A5E5-5FD52D4DDA9E}">
      <dgm:prSet custT="1"/>
      <dgm:spPr/>
      <dgm:t>
        <a:bodyPr/>
        <a:lstStyle/>
        <a:p>
          <a:r>
            <a:rPr lang="en-US" sz="1100" b="1" dirty="0"/>
            <a:t>Used </a:t>
          </a:r>
          <a:r>
            <a:rPr lang="en-US" sz="1100" b="1" dirty="0" err="1"/>
            <a:t>train_test_split</a:t>
          </a:r>
          <a:r>
            <a:rPr lang="en-US" sz="1100" b="1" dirty="0"/>
            <a:t>() with fixed random seed for reproducibility</a:t>
          </a:r>
        </a:p>
      </dgm:t>
    </dgm:pt>
    <dgm:pt modelId="{6E60024B-65DD-4A69-A809-FAE44AC93183}" type="parTrans" cxnId="{A85E87E5-88FD-41E1-AF32-E55F55E13B58}">
      <dgm:prSet/>
      <dgm:spPr/>
      <dgm:t>
        <a:bodyPr/>
        <a:lstStyle/>
        <a:p>
          <a:endParaRPr lang="en-US"/>
        </a:p>
      </dgm:t>
    </dgm:pt>
    <dgm:pt modelId="{873A79E3-3648-474A-A362-EE441E44CE59}" type="sibTrans" cxnId="{A85E87E5-88FD-41E1-AF32-E55F55E13B58}">
      <dgm:prSet/>
      <dgm:spPr/>
      <dgm:t>
        <a:bodyPr/>
        <a:lstStyle/>
        <a:p>
          <a:endParaRPr lang="en-US"/>
        </a:p>
      </dgm:t>
    </dgm:pt>
    <dgm:pt modelId="{DF05BBFF-3D46-45FB-81C0-9460B1516595}">
      <dgm:prSet custT="1"/>
      <dgm:spPr/>
      <dgm:t>
        <a:bodyPr/>
        <a:lstStyle/>
        <a:p>
          <a:r>
            <a:rPr lang="en-US" sz="1100" b="1" i="0"/>
            <a:t>The training set contains 5,606 records</a:t>
          </a:r>
          <a:br>
            <a:rPr lang="en-US" sz="1100" b="1"/>
          </a:br>
          <a:r>
            <a:rPr lang="en-US" sz="1100" b="1" i="0"/>
            <a:t>The validation set contains 1,402 records</a:t>
          </a:r>
          <a:br>
            <a:rPr lang="en-US" sz="1100" b="1"/>
          </a:br>
          <a:r>
            <a:rPr lang="en-US" sz="1100" b="1" i="0"/>
            <a:t>The test set contains 1,752 records</a:t>
          </a:r>
          <a:endParaRPr lang="en-US" sz="1100" b="1"/>
        </a:p>
      </dgm:t>
    </dgm:pt>
    <dgm:pt modelId="{5378340A-BF44-4995-AD86-0DA0AAF43D0A}" type="parTrans" cxnId="{DBE1C1EF-2ACE-4D47-BADA-E063E51FA97E}">
      <dgm:prSet/>
      <dgm:spPr/>
      <dgm:t>
        <a:bodyPr/>
        <a:lstStyle/>
        <a:p>
          <a:endParaRPr lang="en-US"/>
        </a:p>
      </dgm:t>
    </dgm:pt>
    <dgm:pt modelId="{054BBD46-6FB4-498D-B523-8DFCFDBA7A45}" type="sibTrans" cxnId="{DBE1C1EF-2ACE-4D47-BADA-E063E51FA97E}">
      <dgm:prSet/>
      <dgm:spPr/>
      <dgm:t>
        <a:bodyPr/>
        <a:lstStyle/>
        <a:p>
          <a:endParaRPr lang="en-US"/>
        </a:p>
      </dgm:t>
    </dgm:pt>
    <dgm:pt modelId="{71318EC0-551C-4DCD-88A4-9EBC00AAB2EC}">
      <dgm:prSet custT="1"/>
      <dgm:spPr/>
      <dgm:t>
        <a:bodyPr/>
        <a:lstStyle/>
        <a:p>
          <a:r>
            <a:rPr lang="en-US" sz="1100" b="1" dirty="0"/>
            <a:t>This ensures we test the model on unseen, real-world-like data.</a:t>
          </a:r>
        </a:p>
      </dgm:t>
    </dgm:pt>
    <dgm:pt modelId="{D6BD97A4-7CAE-4C27-A448-8B6DDE43ABB5}" type="parTrans" cxnId="{1BD6B4D2-2E75-45A7-8834-B12FCD79270E}">
      <dgm:prSet/>
      <dgm:spPr/>
      <dgm:t>
        <a:bodyPr/>
        <a:lstStyle/>
        <a:p>
          <a:endParaRPr lang="en-US"/>
        </a:p>
      </dgm:t>
    </dgm:pt>
    <dgm:pt modelId="{4EC04E6D-9261-4732-8FFA-7B00CDCB9263}" type="sibTrans" cxnId="{1BD6B4D2-2E75-45A7-8834-B12FCD79270E}">
      <dgm:prSet/>
      <dgm:spPr/>
      <dgm:t>
        <a:bodyPr/>
        <a:lstStyle/>
        <a:p>
          <a:endParaRPr lang="en-US"/>
        </a:p>
      </dgm:t>
    </dgm:pt>
    <dgm:pt modelId="{EB884CD2-7A32-403C-B727-BAB245E48BC6}" type="pres">
      <dgm:prSet presAssocID="{AB4B4680-8B4C-41DD-AA52-A33B1B9514B8}" presName="Name0" presStyleCnt="0">
        <dgm:presLayoutVars>
          <dgm:dir/>
          <dgm:resizeHandles val="exact"/>
        </dgm:presLayoutVars>
      </dgm:prSet>
      <dgm:spPr/>
    </dgm:pt>
    <dgm:pt modelId="{59D5A4CA-E622-4D8D-A257-94C6603C1098}" type="pres">
      <dgm:prSet presAssocID="{D85BF880-C29E-4DB3-9D82-B41BAD9C1873}" presName="node" presStyleLbl="node1" presStyleIdx="0" presStyleCnt="9">
        <dgm:presLayoutVars>
          <dgm:bulletEnabled val="1"/>
        </dgm:presLayoutVars>
      </dgm:prSet>
      <dgm:spPr/>
    </dgm:pt>
    <dgm:pt modelId="{AED7DB8C-53DA-400C-93DB-1DFE591D05D5}" type="pres">
      <dgm:prSet presAssocID="{A1CAD1EE-E600-4FD5-9460-54665EDA8479}" presName="sibTrans" presStyleLbl="sibTrans1D1" presStyleIdx="0" presStyleCnt="8"/>
      <dgm:spPr/>
    </dgm:pt>
    <dgm:pt modelId="{DBA51A0D-1D3E-41AD-942B-9E6F82908F1B}" type="pres">
      <dgm:prSet presAssocID="{A1CAD1EE-E600-4FD5-9460-54665EDA8479}" presName="connectorText" presStyleLbl="sibTrans1D1" presStyleIdx="0" presStyleCnt="8"/>
      <dgm:spPr/>
    </dgm:pt>
    <dgm:pt modelId="{9244B68E-EF2F-4BD1-8D06-2408066ECEC2}" type="pres">
      <dgm:prSet presAssocID="{98E7D41B-6C60-4FBE-AAAB-826CF199646C}" presName="node" presStyleLbl="node1" presStyleIdx="1" presStyleCnt="9">
        <dgm:presLayoutVars>
          <dgm:bulletEnabled val="1"/>
        </dgm:presLayoutVars>
      </dgm:prSet>
      <dgm:spPr/>
    </dgm:pt>
    <dgm:pt modelId="{BAC8F483-53C4-43BE-9A96-CB0D26653625}" type="pres">
      <dgm:prSet presAssocID="{AA071762-B6F3-46E6-8345-C51BFD6A623D}" presName="sibTrans" presStyleLbl="sibTrans1D1" presStyleIdx="1" presStyleCnt="8"/>
      <dgm:spPr/>
    </dgm:pt>
    <dgm:pt modelId="{3CFA8FA8-BF61-41AA-9304-482C53F87757}" type="pres">
      <dgm:prSet presAssocID="{AA071762-B6F3-46E6-8345-C51BFD6A623D}" presName="connectorText" presStyleLbl="sibTrans1D1" presStyleIdx="1" presStyleCnt="8"/>
      <dgm:spPr/>
    </dgm:pt>
    <dgm:pt modelId="{0F800DE2-D175-4CA1-AF54-DE4E28597A45}" type="pres">
      <dgm:prSet presAssocID="{97F05CAE-EF21-479B-83EC-66A3AA2BA434}" presName="node" presStyleLbl="node1" presStyleIdx="2" presStyleCnt="9">
        <dgm:presLayoutVars>
          <dgm:bulletEnabled val="1"/>
        </dgm:presLayoutVars>
      </dgm:prSet>
      <dgm:spPr/>
    </dgm:pt>
    <dgm:pt modelId="{CB8E1597-AD57-4BE9-987A-55A819FBC314}" type="pres">
      <dgm:prSet presAssocID="{52BA8605-B27A-4B24-A625-8FB8B55321F0}" presName="sibTrans" presStyleLbl="sibTrans1D1" presStyleIdx="2" presStyleCnt="8"/>
      <dgm:spPr/>
    </dgm:pt>
    <dgm:pt modelId="{191FE135-336E-43FA-A1ED-58F643410EFA}" type="pres">
      <dgm:prSet presAssocID="{52BA8605-B27A-4B24-A625-8FB8B55321F0}" presName="connectorText" presStyleLbl="sibTrans1D1" presStyleIdx="2" presStyleCnt="8"/>
      <dgm:spPr/>
    </dgm:pt>
    <dgm:pt modelId="{9D383843-C403-4E8F-B6FB-78D647ED20DD}" type="pres">
      <dgm:prSet presAssocID="{37151AA9-9DE8-4AEC-A2DD-D293C053477C}" presName="node" presStyleLbl="node1" presStyleIdx="3" presStyleCnt="9">
        <dgm:presLayoutVars>
          <dgm:bulletEnabled val="1"/>
        </dgm:presLayoutVars>
      </dgm:prSet>
      <dgm:spPr/>
    </dgm:pt>
    <dgm:pt modelId="{14F78547-A45E-4F6B-A3FA-6DCD5B4AE1F6}" type="pres">
      <dgm:prSet presAssocID="{466DA1DC-F962-4396-A76B-44514BEBC8B4}" presName="sibTrans" presStyleLbl="sibTrans1D1" presStyleIdx="3" presStyleCnt="8"/>
      <dgm:spPr/>
    </dgm:pt>
    <dgm:pt modelId="{7EB7649C-1E89-4F79-BCAB-1AC3AF17817A}" type="pres">
      <dgm:prSet presAssocID="{466DA1DC-F962-4396-A76B-44514BEBC8B4}" presName="connectorText" presStyleLbl="sibTrans1D1" presStyleIdx="3" presStyleCnt="8"/>
      <dgm:spPr/>
    </dgm:pt>
    <dgm:pt modelId="{76B009B0-96D3-4C04-A83A-B528D1E3FB3D}" type="pres">
      <dgm:prSet presAssocID="{7EB22173-0F26-40C7-8966-E8A8E7C791FA}" presName="node" presStyleLbl="node1" presStyleIdx="4" presStyleCnt="9">
        <dgm:presLayoutVars>
          <dgm:bulletEnabled val="1"/>
        </dgm:presLayoutVars>
      </dgm:prSet>
      <dgm:spPr/>
    </dgm:pt>
    <dgm:pt modelId="{859A19B6-0748-43B7-81C1-731084363F74}" type="pres">
      <dgm:prSet presAssocID="{8F9694B7-5F98-4EC3-9BA1-9A476B800969}" presName="sibTrans" presStyleLbl="sibTrans1D1" presStyleIdx="4" presStyleCnt="8"/>
      <dgm:spPr/>
    </dgm:pt>
    <dgm:pt modelId="{1551A56F-0798-4163-9F26-7A1DA979BD38}" type="pres">
      <dgm:prSet presAssocID="{8F9694B7-5F98-4EC3-9BA1-9A476B800969}" presName="connectorText" presStyleLbl="sibTrans1D1" presStyleIdx="4" presStyleCnt="8"/>
      <dgm:spPr/>
    </dgm:pt>
    <dgm:pt modelId="{9F38A223-E49E-48EB-AC5B-4BAA5CD3D9E9}" type="pres">
      <dgm:prSet presAssocID="{CB475941-FBEC-4748-A576-778CD196643D}" presName="node" presStyleLbl="node1" presStyleIdx="5" presStyleCnt="9">
        <dgm:presLayoutVars>
          <dgm:bulletEnabled val="1"/>
        </dgm:presLayoutVars>
      </dgm:prSet>
      <dgm:spPr/>
    </dgm:pt>
    <dgm:pt modelId="{C78CBDFD-2AD9-4535-897A-CF8562F0D217}" type="pres">
      <dgm:prSet presAssocID="{14ABEC2C-FC6F-4A25-A4E5-BB5320D007B1}" presName="sibTrans" presStyleLbl="sibTrans1D1" presStyleIdx="5" presStyleCnt="8"/>
      <dgm:spPr/>
    </dgm:pt>
    <dgm:pt modelId="{D91C4138-D560-404F-8C2F-7DA7B68290A6}" type="pres">
      <dgm:prSet presAssocID="{14ABEC2C-FC6F-4A25-A4E5-BB5320D007B1}" presName="connectorText" presStyleLbl="sibTrans1D1" presStyleIdx="5" presStyleCnt="8"/>
      <dgm:spPr/>
    </dgm:pt>
    <dgm:pt modelId="{3C4BB5C3-0B66-42B4-A7AF-CA310FCD8D85}" type="pres">
      <dgm:prSet presAssocID="{8943302F-9E07-4D65-A5E5-5FD52D4DDA9E}" presName="node" presStyleLbl="node1" presStyleIdx="6" presStyleCnt="9">
        <dgm:presLayoutVars>
          <dgm:bulletEnabled val="1"/>
        </dgm:presLayoutVars>
      </dgm:prSet>
      <dgm:spPr/>
    </dgm:pt>
    <dgm:pt modelId="{71A07BE5-3763-4DEB-9ED3-495BEE5E575D}" type="pres">
      <dgm:prSet presAssocID="{873A79E3-3648-474A-A362-EE441E44CE59}" presName="sibTrans" presStyleLbl="sibTrans1D1" presStyleIdx="6" presStyleCnt="8"/>
      <dgm:spPr/>
    </dgm:pt>
    <dgm:pt modelId="{5CE3B777-B7F5-4CCA-BF1D-2A54DE55BD4B}" type="pres">
      <dgm:prSet presAssocID="{873A79E3-3648-474A-A362-EE441E44CE59}" presName="connectorText" presStyleLbl="sibTrans1D1" presStyleIdx="6" presStyleCnt="8"/>
      <dgm:spPr/>
    </dgm:pt>
    <dgm:pt modelId="{A3263440-1AEF-473B-AD4B-1270160E96E6}" type="pres">
      <dgm:prSet presAssocID="{DF05BBFF-3D46-45FB-81C0-9460B1516595}" presName="node" presStyleLbl="node1" presStyleIdx="7" presStyleCnt="9">
        <dgm:presLayoutVars>
          <dgm:bulletEnabled val="1"/>
        </dgm:presLayoutVars>
      </dgm:prSet>
      <dgm:spPr/>
    </dgm:pt>
    <dgm:pt modelId="{2C93853F-5460-4635-A90B-496CEB379CED}" type="pres">
      <dgm:prSet presAssocID="{054BBD46-6FB4-498D-B523-8DFCFDBA7A45}" presName="sibTrans" presStyleLbl="sibTrans1D1" presStyleIdx="7" presStyleCnt="8"/>
      <dgm:spPr/>
    </dgm:pt>
    <dgm:pt modelId="{21CACD37-746A-4EF9-8274-92AEE007466D}" type="pres">
      <dgm:prSet presAssocID="{054BBD46-6FB4-498D-B523-8DFCFDBA7A45}" presName="connectorText" presStyleLbl="sibTrans1D1" presStyleIdx="7" presStyleCnt="8"/>
      <dgm:spPr/>
    </dgm:pt>
    <dgm:pt modelId="{7F9F1BA5-EE0B-4E2E-9F13-9957A5623064}" type="pres">
      <dgm:prSet presAssocID="{71318EC0-551C-4DCD-88A4-9EBC00AAB2EC}" presName="node" presStyleLbl="node1" presStyleIdx="8" presStyleCnt="9">
        <dgm:presLayoutVars>
          <dgm:bulletEnabled val="1"/>
        </dgm:presLayoutVars>
      </dgm:prSet>
      <dgm:spPr/>
    </dgm:pt>
  </dgm:ptLst>
  <dgm:cxnLst>
    <dgm:cxn modelId="{D341C212-098F-492C-A912-F38DD43F5727}" type="presOf" srcId="{466DA1DC-F962-4396-A76B-44514BEBC8B4}" destId="{7EB7649C-1E89-4F79-BCAB-1AC3AF17817A}" srcOrd="1" destOrd="0" presId="urn:microsoft.com/office/officeart/2016/7/layout/RepeatingBendingProcessNew"/>
    <dgm:cxn modelId="{2DEE3F14-E640-4C99-AA4D-A76449031EFF}" type="presOf" srcId="{8F9694B7-5F98-4EC3-9BA1-9A476B800969}" destId="{1551A56F-0798-4163-9F26-7A1DA979BD38}" srcOrd="1" destOrd="0" presId="urn:microsoft.com/office/officeart/2016/7/layout/RepeatingBendingProcessNew"/>
    <dgm:cxn modelId="{A9FF9D18-730C-454E-BE02-7B408CED0AB8}" type="presOf" srcId="{14ABEC2C-FC6F-4A25-A4E5-BB5320D007B1}" destId="{C78CBDFD-2AD9-4535-897A-CF8562F0D217}" srcOrd="0" destOrd="0" presId="urn:microsoft.com/office/officeart/2016/7/layout/RepeatingBendingProcessNew"/>
    <dgm:cxn modelId="{561E501F-933B-431F-8BBD-B1FEEA18C582}" type="presOf" srcId="{7EB22173-0F26-40C7-8966-E8A8E7C791FA}" destId="{76B009B0-96D3-4C04-A83A-B528D1E3FB3D}" srcOrd="0" destOrd="0" presId="urn:microsoft.com/office/officeart/2016/7/layout/RepeatingBendingProcessNew"/>
    <dgm:cxn modelId="{2447222B-0224-4CC3-A4EE-BB6EE04EA7B3}" type="presOf" srcId="{52BA8605-B27A-4B24-A625-8FB8B55321F0}" destId="{CB8E1597-AD57-4BE9-987A-55A819FBC314}" srcOrd="0" destOrd="0" presId="urn:microsoft.com/office/officeart/2016/7/layout/RepeatingBendingProcessNew"/>
    <dgm:cxn modelId="{50AF412E-2743-46AE-87DE-EE45814AD7B7}" type="presOf" srcId="{98E7D41B-6C60-4FBE-AAAB-826CF199646C}" destId="{9244B68E-EF2F-4BD1-8D06-2408066ECEC2}" srcOrd="0" destOrd="0" presId="urn:microsoft.com/office/officeart/2016/7/layout/RepeatingBendingProcessNew"/>
    <dgm:cxn modelId="{DAC54A33-1A83-49E5-A78E-B7EA80219FF1}" srcId="{AB4B4680-8B4C-41DD-AA52-A33B1B9514B8}" destId="{7EB22173-0F26-40C7-8966-E8A8E7C791FA}" srcOrd="4" destOrd="0" parTransId="{DEF561CA-19C6-4235-AB37-0DBE2991475E}" sibTransId="{8F9694B7-5F98-4EC3-9BA1-9A476B800969}"/>
    <dgm:cxn modelId="{1C6A0034-7D67-4369-BA7C-D250F8DC6745}" srcId="{AB4B4680-8B4C-41DD-AA52-A33B1B9514B8}" destId="{97F05CAE-EF21-479B-83EC-66A3AA2BA434}" srcOrd="2" destOrd="0" parTransId="{4B9BEFB5-2034-47F0-8E60-0CB97EF48C27}" sibTransId="{52BA8605-B27A-4B24-A625-8FB8B55321F0}"/>
    <dgm:cxn modelId="{BC10AC35-806C-41CE-845A-6BC6DBF975FE}" type="presOf" srcId="{CB475941-FBEC-4748-A576-778CD196643D}" destId="{9F38A223-E49E-48EB-AC5B-4BAA5CD3D9E9}" srcOrd="0" destOrd="0" presId="urn:microsoft.com/office/officeart/2016/7/layout/RepeatingBendingProcessNew"/>
    <dgm:cxn modelId="{3B2A6A3E-73FD-47BA-B804-586DF5499558}" type="presOf" srcId="{A1CAD1EE-E600-4FD5-9460-54665EDA8479}" destId="{DBA51A0D-1D3E-41AD-942B-9E6F82908F1B}" srcOrd="1" destOrd="0" presId="urn:microsoft.com/office/officeart/2016/7/layout/RepeatingBendingProcessNew"/>
    <dgm:cxn modelId="{5ACE785F-882B-41CD-9E00-08D4A05330A4}" type="presOf" srcId="{37151AA9-9DE8-4AEC-A2DD-D293C053477C}" destId="{9D383843-C403-4E8F-B6FB-78D647ED20DD}" srcOrd="0" destOrd="0" presId="urn:microsoft.com/office/officeart/2016/7/layout/RepeatingBendingProcessNew"/>
    <dgm:cxn modelId="{D18B1061-ACCB-4D9C-8605-7525B8F7A03F}" type="presOf" srcId="{AB4B4680-8B4C-41DD-AA52-A33B1B9514B8}" destId="{EB884CD2-7A32-403C-B727-BAB245E48BC6}" srcOrd="0" destOrd="0" presId="urn:microsoft.com/office/officeart/2016/7/layout/RepeatingBendingProcessNew"/>
    <dgm:cxn modelId="{8E329C48-5128-4F96-B6B9-E384B942DA40}" srcId="{AB4B4680-8B4C-41DD-AA52-A33B1B9514B8}" destId="{CB475941-FBEC-4748-A576-778CD196643D}" srcOrd="5" destOrd="0" parTransId="{17CDD7CE-CCE0-4508-9BA0-92AD5370A95C}" sibTransId="{14ABEC2C-FC6F-4A25-A4E5-BB5320D007B1}"/>
    <dgm:cxn modelId="{3266CB68-A4DE-4A6A-9617-09A9C0AC6148}" srcId="{AB4B4680-8B4C-41DD-AA52-A33B1B9514B8}" destId="{98E7D41B-6C60-4FBE-AAAB-826CF199646C}" srcOrd="1" destOrd="0" parTransId="{30D3A8A1-EA74-4FF0-925A-0C55D1A7D531}" sibTransId="{AA071762-B6F3-46E6-8345-C51BFD6A623D}"/>
    <dgm:cxn modelId="{EA6AC64D-C90A-4E0D-A7E8-D1F959E17FA5}" type="presOf" srcId="{14ABEC2C-FC6F-4A25-A4E5-BB5320D007B1}" destId="{D91C4138-D560-404F-8C2F-7DA7B68290A6}" srcOrd="1" destOrd="0" presId="urn:microsoft.com/office/officeart/2016/7/layout/RepeatingBendingProcessNew"/>
    <dgm:cxn modelId="{F7A62F51-9881-44A7-BA37-E566CA21EC2F}" type="presOf" srcId="{054BBD46-6FB4-498D-B523-8DFCFDBA7A45}" destId="{21CACD37-746A-4EF9-8274-92AEE007466D}" srcOrd="1" destOrd="0" presId="urn:microsoft.com/office/officeart/2016/7/layout/RepeatingBendingProcessNew"/>
    <dgm:cxn modelId="{E6B49A55-ADA8-4B73-94C4-E2F01EA6E121}" type="presOf" srcId="{873A79E3-3648-474A-A362-EE441E44CE59}" destId="{5CE3B777-B7F5-4CCA-BF1D-2A54DE55BD4B}" srcOrd="1" destOrd="0" presId="urn:microsoft.com/office/officeart/2016/7/layout/RepeatingBendingProcessNew"/>
    <dgm:cxn modelId="{9AE76759-B398-4D89-88CC-9EE2E6E48733}" type="presOf" srcId="{97F05CAE-EF21-479B-83EC-66A3AA2BA434}" destId="{0F800DE2-D175-4CA1-AF54-DE4E28597A45}" srcOrd="0" destOrd="0" presId="urn:microsoft.com/office/officeart/2016/7/layout/RepeatingBendingProcessNew"/>
    <dgm:cxn modelId="{77CBD87D-6E32-4F99-82BA-7845B8354331}" type="presOf" srcId="{DF05BBFF-3D46-45FB-81C0-9460B1516595}" destId="{A3263440-1AEF-473B-AD4B-1270160E96E6}" srcOrd="0" destOrd="0" presId="urn:microsoft.com/office/officeart/2016/7/layout/RepeatingBendingProcessNew"/>
    <dgm:cxn modelId="{7AA94480-666A-4F02-9262-EFA95526FE5B}" type="presOf" srcId="{8F9694B7-5F98-4EC3-9BA1-9A476B800969}" destId="{859A19B6-0748-43B7-81C1-731084363F74}" srcOrd="0" destOrd="0" presId="urn:microsoft.com/office/officeart/2016/7/layout/RepeatingBendingProcessNew"/>
    <dgm:cxn modelId="{97460D85-3616-4B95-AE76-6171A4363B71}" srcId="{AB4B4680-8B4C-41DD-AA52-A33B1B9514B8}" destId="{D85BF880-C29E-4DB3-9D82-B41BAD9C1873}" srcOrd="0" destOrd="0" parTransId="{75BC18F7-F2D3-4A37-8A01-380DA95BE713}" sibTransId="{A1CAD1EE-E600-4FD5-9460-54665EDA8479}"/>
    <dgm:cxn modelId="{5783518B-9F57-431E-972A-4BF13EC57F05}" type="presOf" srcId="{873A79E3-3648-474A-A362-EE441E44CE59}" destId="{71A07BE5-3763-4DEB-9ED3-495BEE5E575D}" srcOrd="0" destOrd="0" presId="urn:microsoft.com/office/officeart/2016/7/layout/RepeatingBendingProcessNew"/>
    <dgm:cxn modelId="{6662E88F-09A0-47B4-B022-3AAEC207DAAB}" type="presOf" srcId="{52BA8605-B27A-4B24-A625-8FB8B55321F0}" destId="{191FE135-336E-43FA-A1ED-58F643410EFA}" srcOrd="1" destOrd="0" presId="urn:microsoft.com/office/officeart/2016/7/layout/RepeatingBendingProcessNew"/>
    <dgm:cxn modelId="{C84A349C-6D06-4AC8-BE17-240AF656C47E}" type="presOf" srcId="{8943302F-9E07-4D65-A5E5-5FD52D4DDA9E}" destId="{3C4BB5C3-0B66-42B4-A7AF-CA310FCD8D85}" srcOrd="0" destOrd="0" presId="urn:microsoft.com/office/officeart/2016/7/layout/RepeatingBendingProcessNew"/>
    <dgm:cxn modelId="{423E12A0-DD5E-4B2C-AE28-BCF8313FFF74}" type="presOf" srcId="{D85BF880-C29E-4DB3-9D82-B41BAD9C1873}" destId="{59D5A4CA-E622-4D8D-A257-94C6603C1098}" srcOrd="0" destOrd="0" presId="urn:microsoft.com/office/officeart/2016/7/layout/RepeatingBendingProcessNew"/>
    <dgm:cxn modelId="{1F9E16AE-1BA2-43FA-A169-71B245BCCB61}" type="presOf" srcId="{AA071762-B6F3-46E6-8345-C51BFD6A623D}" destId="{BAC8F483-53C4-43BE-9A96-CB0D26653625}" srcOrd="0" destOrd="0" presId="urn:microsoft.com/office/officeart/2016/7/layout/RepeatingBendingProcessNew"/>
    <dgm:cxn modelId="{10335DB4-211B-4EFF-ACDE-9472B89EBBE3}" type="presOf" srcId="{A1CAD1EE-E600-4FD5-9460-54665EDA8479}" destId="{AED7DB8C-53DA-400C-93DB-1DFE591D05D5}" srcOrd="0" destOrd="0" presId="urn:microsoft.com/office/officeart/2016/7/layout/RepeatingBendingProcessNew"/>
    <dgm:cxn modelId="{4E0674C3-1241-4614-AC92-F5A8F30A8B1C}" type="presOf" srcId="{AA071762-B6F3-46E6-8345-C51BFD6A623D}" destId="{3CFA8FA8-BF61-41AA-9304-482C53F87757}" srcOrd="1" destOrd="0" presId="urn:microsoft.com/office/officeart/2016/7/layout/RepeatingBendingProcessNew"/>
    <dgm:cxn modelId="{B130D3C9-697B-4B74-99EA-CC4BCF5B6860}" type="presOf" srcId="{466DA1DC-F962-4396-A76B-44514BEBC8B4}" destId="{14F78547-A45E-4F6B-A3FA-6DCD5B4AE1F6}" srcOrd="0" destOrd="0" presId="urn:microsoft.com/office/officeart/2016/7/layout/RepeatingBendingProcessNew"/>
    <dgm:cxn modelId="{1BD6B4D2-2E75-45A7-8834-B12FCD79270E}" srcId="{AB4B4680-8B4C-41DD-AA52-A33B1B9514B8}" destId="{71318EC0-551C-4DCD-88A4-9EBC00AAB2EC}" srcOrd="8" destOrd="0" parTransId="{D6BD97A4-7CAE-4C27-A448-8B6DDE43ABB5}" sibTransId="{4EC04E6D-9261-4732-8FFA-7B00CDCB9263}"/>
    <dgm:cxn modelId="{B83C7ED9-F86E-4E41-A83B-6C59E8E12293}" type="presOf" srcId="{71318EC0-551C-4DCD-88A4-9EBC00AAB2EC}" destId="{7F9F1BA5-EE0B-4E2E-9F13-9957A5623064}" srcOrd="0" destOrd="0" presId="urn:microsoft.com/office/officeart/2016/7/layout/RepeatingBendingProcessNew"/>
    <dgm:cxn modelId="{A85E87E5-88FD-41E1-AF32-E55F55E13B58}" srcId="{AB4B4680-8B4C-41DD-AA52-A33B1B9514B8}" destId="{8943302F-9E07-4D65-A5E5-5FD52D4DDA9E}" srcOrd="6" destOrd="0" parTransId="{6E60024B-65DD-4A69-A809-FAE44AC93183}" sibTransId="{873A79E3-3648-474A-A362-EE441E44CE59}"/>
    <dgm:cxn modelId="{DBE1C1EF-2ACE-4D47-BADA-E063E51FA97E}" srcId="{AB4B4680-8B4C-41DD-AA52-A33B1B9514B8}" destId="{DF05BBFF-3D46-45FB-81C0-9460B1516595}" srcOrd="7" destOrd="0" parTransId="{5378340A-BF44-4995-AD86-0DA0AAF43D0A}" sibTransId="{054BBD46-6FB4-498D-B523-8DFCFDBA7A45}"/>
    <dgm:cxn modelId="{1F45C3F7-5610-4272-8629-8182C56D225D}" type="presOf" srcId="{054BBD46-6FB4-498D-B523-8DFCFDBA7A45}" destId="{2C93853F-5460-4635-A90B-496CEB379CED}" srcOrd="0" destOrd="0" presId="urn:microsoft.com/office/officeart/2016/7/layout/RepeatingBendingProcessNew"/>
    <dgm:cxn modelId="{491B4CFF-F129-4952-BD9B-41CEE1FB19F5}" srcId="{AB4B4680-8B4C-41DD-AA52-A33B1B9514B8}" destId="{37151AA9-9DE8-4AEC-A2DD-D293C053477C}" srcOrd="3" destOrd="0" parTransId="{95ADCF77-6636-4D83-9F14-1AE5EAD113DA}" sibTransId="{466DA1DC-F962-4396-A76B-44514BEBC8B4}"/>
    <dgm:cxn modelId="{1F3B9D8B-38E4-429D-9B48-FD3511FFCC77}" type="presParOf" srcId="{EB884CD2-7A32-403C-B727-BAB245E48BC6}" destId="{59D5A4CA-E622-4D8D-A257-94C6603C1098}" srcOrd="0" destOrd="0" presId="urn:microsoft.com/office/officeart/2016/7/layout/RepeatingBendingProcessNew"/>
    <dgm:cxn modelId="{B42BDEEE-7BE1-48CC-80A6-97E8C4A8F740}" type="presParOf" srcId="{EB884CD2-7A32-403C-B727-BAB245E48BC6}" destId="{AED7DB8C-53DA-400C-93DB-1DFE591D05D5}" srcOrd="1" destOrd="0" presId="urn:microsoft.com/office/officeart/2016/7/layout/RepeatingBendingProcessNew"/>
    <dgm:cxn modelId="{6F9D032A-3825-44E5-BC8B-C383F80FF0B0}" type="presParOf" srcId="{AED7DB8C-53DA-400C-93DB-1DFE591D05D5}" destId="{DBA51A0D-1D3E-41AD-942B-9E6F82908F1B}" srcOrd="0" destOrd="0" presId="urn:microsoft.com/office/officeart/2016/7/layout/RepeatingBendingProcessNew"/>
    <dgm:cxn modelId="{3A8414D7-FF04-42AC-BDB2-680D4B91EE36}" type="presParOf" srcId="{EB884CD2-7A32-403C-B727-BAB245E48BC6}" destId="{9244B68E-EF2F-4BD1-8D06-2408066ECEC2}" srcOrd="2" destOrd="0" presId="urn:microsoft.com/office/officeart/2016/7/layout/RepeatingBendingProcessNew"/>
    <dgm:cxn modelId="{3F905C92-0A19-4C90-A3BC-D2E2FCA1DC8F}" type="presParOf" srcId="{EB884CD2-7A32-403C-B727-BAB245E48BC6}" destId="{BAC8F483-53C4-43BE-9A96-CB0D26653625}" srcOrd="3" destOrd="0" presId="urn:microsoft.com/office/officeart/2016/7/layout/RepeatingBendingProcessNew"/>
    <dgm:cxn modelId="{D087A69D-4F37-4BC8-87E7-F2D426230EB8}" type="presParOf" srcId="{BAC8F483-53C4-43BE-9A96-CB0D26653625}" destId="{3CFA8FA8-BF61-41AA-9304-482C53F87757}" srcOrd="0" destOrd="0" presId="urn:microsoft.com/office/officeart/2016/7/layout/RepeatingBendingProcessNew"/>
    <dgm:cxn modelId="{24BC8F2C-1C18-452F-97DC-6FA13E9EBA2C}" type="presParOf" srcId="{EB884CD2-7A32-403C-B727-BAB245E48BC6}" destId="{0F800DE2-D175-4CA1-AF54-DE4E28597A45}" srcOrd="4" destOrd="0" presId="urn:microsoft.com/office/officeart/2016/7/layout/RepeatingBendingProcessNew"/>
    <dgm:cxn modelId="{81A1BDC5-4345-4DD6-8B99-11E574AAD5F3}" type="presParOf" srcId="{EB884CD2-7A32-403C-B727-BAB245E48BC6}" destId="{CB8E1597-AD57-4BE9-987A-55A819FBC314}" srcOrd="5" destOrd="0" presId="urn:microsoft.com/office/officeart/2016/7/layout/RepeatingBendingProcessNew"/>
    <dgm:cxn modelId="{73198B3B-30DF-44C7-9DB7-BF388022F8EE}" type="presParOf" srcId="{CB8E1597-AD57-4BE9-987A-55A819FBC314}" destId="{191FE135-336E-43FA-A1ED-58F643410EFA}" srcOrd="0" destOrd="0" presId="urn:microsoft.com/office/officeart/2016/7/layout/RepeatingBendingProcessNew"/>
    <dgm:cxn modelId="{8FE20E84-F0B3-4FD7-8AA9-FAC5CA4ECFFE}" type="presParOf" srcId="{EB884CD2-7A32-403C-B727-BAB245E48BC6}" destId="{9D383843-C403-4E8F-B6FB-78D647ED20DD}" srcOrd="6" destOrd="0" presId="urn:microsoft.com/office/officeart/2016/7/layout/RepeatingBendingProcessNew"/>
    <dgm:cxn modelId="{3DCCEB76-F2CD-49C4-AC29-FA9559889290}" type="presParOf" srcId="{EB884CD2-7A32-403C-B727-BAB245E48BC6}" destId="{14F78547-A45E-4F6B-A3FA-6DCD5B4AE1F6}" srcOrd="7" destOrd="0" presId="urn:microsoft.com/office/officeart/2016/7/layout/RepeatingBendingProcessNew"/>
    <dgm:cxn modelId="{6830E592-5650-4432-B069-700F6E757C25}" type="presParOf" srcId="{14F78547-A45E-4F6B-A3FA-6DCD5B4AE1F6}" destId="{7EB7649C-1E89-4F79-BCAB-1AC3AF17817A}" srcOrd="0" destOrd="0" presId="urn:microsoft.com/office/officeart/2016/7/layout/RepeatingBendingProcessNew"/>
    <dgm:cxn modelId="{6A5EC52D-979C-4F28-A4BC-E0013D59EE65}" type="presParOf" srcId="{EB884CD2-7A32-403C-B727-BAB245E48BC6}" destId="{76B009B0-96D3-4C04-A83A-B528D1E3FB3D}" srcOrd="8" destOrd="0" presId="urn:microsoft.com/office/officeart/2016/7/layout/RepeatingBendingProcessNew"/>
    <dgm:cxn modelId="{EBC29E29-A9C2-49C9-A9AF-7F6566B1E3F7}" type="presParOf" srcId="{EB884CD2-7A32-403C-B727-BAB245E48BC6}" destId="{859A19B6-0748-43B7-81C1-731084363F74}" srcOrd="9" destOrd="0" presId="urn:microsoft.com/office/officeart/2016/7/layout/RepeatingBendingProcessNew"/>
    <dgm:cxn modelId="{6E151C43-AC82-47C8-BC7A-2AB430F18FD2}" type="presParOf" srcId="{859A19B6-0748-43B7-81C1-731084363F74}" destId="{1551A56F-0798-4163-9F26-7A1DA979BD38}" srcOrd="0" destOrd="0" presId="urn:microsoft.com/office/officeart/2016/7/layout/RepeatingBendingProcessNew"/>
    <dgm:cxn modelId="{741160A0-7C9A-44BB-97EE-A8ED3097AF1A}" type="presParOf" srcId="{EB884CD2-7A32-403C-B727-BAB245E48BC6}" destId="{9F38A223-E49E-48EB-AC5B-4BAA5CD3D9E9}" srcOrd="10" destOrd="0" presId="urn:microsoft.com/office/officeart/2016/7/layout/RepeatingBendingProcessNew"/>
    <dgm:cxn modelId="{60B6428C-B44D-4E8C-9080-6F24821C0D07}" type="presParOf" srcId="{EB884CD2-7A32-403C-B727-BAB245E48BC6}" destId="{C78CBDFD-2AD9-4535-897A-CF8562F0D217}" srcOrd="11" destOrd="0" presId="urn:microsoft.com/office/officeart/2016/7/layout/RepeatingBendingProcessNew"/>
    <dgm:cxn modelId="{BA18CEE1-0606-49D1-AAFE-FDD0D8A08EB7}" type="presParOf" srcId="{C78CBDFD-2AD9-4535-897A-CF8562F0D217}" destId="{D91C4138-D560-404F-8C2F-7DA7B68290A6}" srcOrd="0" destOrd="0" presId="urn:microsoft.com/office/officeart/2016/7/layout/RepeatingBendingProcessNew"/>
    <dgm:cxn modelId="{00EEC0CE-184B-405E-B253-97D47C82645E}" type="presParOf" srcId="{EB884CD2-7A32-403C-B727-BAB245E48BC6}" destId="{3C4BB5C3-0B66-42B4-A7AF-CA310FCD8D85}" srcOrd="12" destOrd="0" presId="urn:microsoft.com/office/officeart/2016/7/layout/RepeatingBendingProcessNew"/>
    <dgm:cxn modelId="{7A682597-87CB-4EC1-A10C-86D00FA6C8E8}" type="presParOf" srcId="{EB884CD2-7A32-403C-B727-BAB245E48BC6}" destId="{71A07BE5-3763-4DEB-9ED3-495BEE5E575D}" srcOrd="13" destOrd="0" presId="urn:microsoft.com/office/officeart/2016/7/layout/RepeatingBendingProcessNew"/>
    <dgm:cxn modelId="{B042F327-86AA-4911-A7E3-5B374D06E62B}" type="presParOf" srcId="{71A07BE5-3763-4DEB-9ED3-495BEE5E575D}" destId="{5CE3B777-B7F5-4CCA-BF1D-2A54DE55BD4B}" srcOrd="0" destOrd="0" presId="urn:microsoft.com/office/officeart/2016/7/layout/RepeatingBendingProcessNew"/>
    <dgm:cxn modelId="{8F8D427C-A55A-4470-8C3F-BFBD31FE916E}" type="presParOf" srcId="{EB884CD2-7A32-403C-B727-BAB245E48BC6}" destId="{A3263440-1AEF-473B-AD4B-1270160E96E6}" srcOrd="14" destOrd="0" presId="urn:microsoft.com/office/officeart/2016/7/layout/RepeatingBendingProcessNew"/>
    <dgm:cxn modelId="{EAC8BBE2-11BD-4526-A207-8C576B65FF09}" type="presParOf" srcId="{EB884CD2-7A32-403C-B727-BAB245E48BC6}" destId="{2C93853F-5460-4635-A90B-496CEB379CED}" srcOrd="15" destOrd="0" presId="urn:microsoft.com/office/officeart/2016/7/layout/RepeatingBendingProcessNew"/>
    <dgm:cxn modelId="{D631B1DF-28FC-43D1-955B-C40ECADFA6CB}" type="presParOf" srcId="{2C93853F-5460-4635-A90B-496CEB379CED}" destId="{21CACD37-746A-4EF9-8274-92AEE007466D}" srcOrd="0" destOrd="0" presId="urn:microsoft.com/office/officeart/2016/7/layout/RepeatingBendingProcessNew"/>
    <dgm:cxn modelId="{59B9F21A-5B56-4DF2-A934-88A2E6C08D1A}" type="presParOf" srcId="{EB884CD2-7A32-403C-B727-BAB245E48BC6}" destId="{7F9F1BA5-EE0B-4E2E-9F13-9957A5623064}" srcOrd="1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79B9EAC-28FA-45F9-BEA0-EF9C1C607EA9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C4FBAE4-AEF0-46A3-9C5E-6A830095E5C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/>
            <a:t>No evidence of data leakage</a:t>
          </a:r>
          <a:endParaRPr lang="en-US"/>
        </a:p>
      </dgm:t>
    </dgm:pt>
    <dgm:pt modelId="{EE07040D-D5EF-4265-951F-588C99D3EC97}" type="parTrans" cxnId="{D9866141-CE5C-4CC8-B193-55664735DB7F}">
      <dgm:prSet/>
      <dgm:spPr/>
      <dgm:t>
        <a:bodyPr/>
        <a:lstStyle/>
        <a:p>
          <a:endParaRPr lang="en-US"/>
        </a:p>
      </dgm:t>
    </dgm:pt>
    <dgm:pt modelId="{42795C36-617B-46E3-A9CE-A202C27D72BB}" type="sibTrans" cxnId="{D9866141-CE5C-4CC8-B193-55664735DB7F}">
      <dgm:prSet/>
      <dgm:spPr/>
      <dgm:t>
        <a:bodyPr/>
        <a:lstStyle/>
        <a:p>
          <a:endParaRPr lang="en-US"/>
        </a:p>
      </dgm:t>
    </dgm:pt>
    <dgm:pt modelId="{083C037C-C856-4B85-B0E1-0BC286A475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 dirty="0"/>
            <a:t>The highest correlation was with Temperature(°C)   at </a:t>
          </a:r>
          <a:r>
            <a:rPr lang="en-US" b="1" i="0" baseline="0" dirty="0"/>
            <a:t>0.54</a:t>
          </a:r>
          <a:r>
            <a:rPr lang="en-US" b="0" i="0" baseline="0" dirty="0"/>
            <a:t>, which is reasonable and expected.</a:t>
          </a:r>
          <a:endParaRPr lang="en-US" dirty="0"/>
        </a:p>
      </dgm:t>
    </dgm:pt>
    <dgm:pt modelId="{8D7B1D2C-3152-4635-84A6-514129394263}" type="parTrans" cxnId="{3B8FFE46-B60D-489D-A9BF-0187DF6BD328}">
      <dgm:prSet/>
      <dgm:spPr/>
      <dgm:t>
        <a:bodyPr/>
        <a:lstStyle/>
        <a:p>
          <a:endParaRPr lang="en-US"/>
        </a:p>
      </dgm:t>
    </dgm:pt>
    <dgm:pt modelId="{7904446C-8D91-40B4-A5CF-8D966B901199}" type="sibTrans" cxnId="{3B8FFE46-B60D-489D-A9BF-0187DF6BD328}">
      <dgm:prSet/>
      <dgm:spPr/>
      <dgm:t>
        <a:bodyPr/>
        <a:lstStyle/>
        <a:p>
          <a:endParaRPr lang="en-US"/>
        </a:p>
      </dgm:t>
    </dgm:pt>
    <dgm:pt modelId="{98DBEF04-6C2F-47E1-8C5E-C1D29B99FA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Other top correlations like Hour, Dew Point Temperature, and Solar Radiation are all </a:t>
          </a:r>
          <a:r>
            <a:rPr lang="en-US" b="1" i="0" baseline="0"/>
            <a:t>logically related</a:t>
          </a:r>
          <a:r>
            <a:rPr lang="en-US" b="0" i="0" baseline="0"/>
            <a:t> to bike rental behavior.</a:t>
          </a:r>
          <a:endParaRPr lang="en-US"/>
        </a:p>
      </dgm:t>
    </dgm:pt>
    <dgm:pt modelId="{9ED143DF-1299-411F-847B-EF8E0536ED36}" type="parTrans" cxnId="{4D460394-AA2B-48A9-A583-5605A32BCE2A}">
      <dgm:prSet/>
      <dgm:spPr/>
      <dgm:t>
        <a:bodyPr/>
        <a:lstStyle/>
        <a:p>
          <a:endParaRPr lang="en-US"/>
        </a:p>
      </dgm:t>
    </dgm:pt>
    <dgm:pt modelId="{F0D63072-44E7-400E-BBC0-F962124553D3}" type="sibTrans" cxnId="{4D460394-AA2B-48A9-A583-5605A32BCE2A}">
      <dgm:prSet/>
      <dgm:spPr/>
      <dgm:t>
        <a:bodyPr/>
        <a:lstStyle/>
        <a:p>
          <a:endParaRPr lang="en-US"/>
        </a:p>
      </dgm:t>
    </dgm:pt>
    <dgm:pt modelId="{FDDDDE5B-1984-4A68-AB8F-AE51CFE19A8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/>
            <a:t>No features</a:t>
          </a:r>
          <a:r>
            <a:rPr lang="en-US" b="0" i="0" baseline="0"/>
            <a:t> had near-perfect correlation with the target.</a:t>
          </a:r>
          <a:endParaRPr lang="en-US"/>
        </a:p>
      </dgm:t>
    </dgm:pt>
    <dgm:pt modelId="{2A80F158-D411-40CA-9150-58DD0CBA4978}" type="parTrans" cxnId="{6EC3C2BA-4E20-44FD-B2C9-F418DEEDF905}">
      <dgm:prSet/>
      <dgm:spPr/>
      <dgm:t>
        <a:bodyPr/>
        <a:lstStyle/>
        <a:p>
          <a:endParaRPr lang="en-US"/>
        </a:p>
      </dgm:t>
    </dgm:pt>
    <dgm:pt modelId="{E41AD3F0-CBC0-4F0D-A79F-781DEA0905B1}" type="sibTrans" cxnId="{6EC3C2BA-4E20-44FD-B2C9-F418DEEDF905}">
      <dgm:prSet/>
      <dgm:spPr/>
      <dgm:t>
        <a:bodyPr/>
        <a:lstStyle/>
        <a:p>
          <a:endParaRPr lang="en-US"/>
        </a:p>
      </dgm:t>
    </dgm:pt>
    <dgm:pt modelId="{26585614-B249-4FDD-AB75-CE5C412515A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Rainfall(mm) and Snowfall(cm) returned NaN — likely due to </a:t>
          </a:r>
          <a:endParaRPr lang="en-US"/>
        </a:p>
      </dgm:t>
    </dgm:pt>
    <dgm:pt modelId="{814FD479-9BA8-4372-AD39-4EA188806E58}" type="parTrans" cxnId="{39E01A59-5DA4-4904-B3AC-E0DEB601402C}">
      <dgm:prSet/>
      <dgm:spPr/>
      <dgm:t>
        <a:bodyPr/>
        <a:lstStyle/>
        <a:p>
          <a:endParaRPr lang="en-US"/>
        </a:p>
      </dgm:t>
    </dgm:pt>
    <dgm:pt modelId="{5E58D3AA-33CA-4D03-866F-3C241B64581C}" type="sibTrans" cxnId="{39E01A59-5DA4-4904-B3AC-E0DEB601402C}">
      <dgm:prSet/>
      <dgm:spPr/>
      <dgm:t>
        <a:bodyPr/>
        <a:lstStyle/>
        <a:p>
          <a:endParaRPr lang="en-US"/>
        </a:p>
      </dgm:t>
    </dgm:pt>
    <dgm:pt modelId="{8206DBA6-CE58-479A-9273-6AF7EBE34E5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having </a:t>
          </a:r>
          <a:r>
            <a:rPr lang="en-US" b="1" i="0" baseline="0"/>
            <a:t>zero variance</a:t>
          </a:r>
          <a:r>
            <a:rPr lang="en-US" b="0" i="0" baseline="0"/>
            <a:t> (all or mostly zero values).</a:t>
          </a:r>
          <a:endParaRPr lang="en-US"/>
        </a:p>
      </dgm:t>
    </dgm:pt>
    <dgm:pt modelId="{98A431C7-5D23-4AB5-A97E-ABDBA0C46B90}" type="parTrans" cxnId="{A70FC69E-F45D-43DD-8305-C6EA69D777FD}">
      <dgm:prSet/>
      <dgm:spPr/>
      <dgm:t>
        <a:bodyPr/>
        <a:lstStyle/>
        <a:p>
          <a:endParaRPr lang="en-US"/>
        </a:p>
      </dgm:t>
    </dgm:pt>
    <dgm:pt modelId="{7A6898AF-1CE6-4741-B3F2-F812EA26C2E0}" type="sibTrans" cxnId="{A70FC69E-F45D-43DD-8305-C6EA69D777FD}">
      <dgm:prSet/>
      <dgm:spPr/>
      <dgm:t>
        <a:bodyPr/>
        <a:lstStyle/>
        <a:p>
          <a:endParaRPr lang="en-US"/>
        </a:p>
      </dgm:t>
    </dgm:pt>
    <dgm:pt modelId="{57804A08-D93D-466D-B138-250A512640D7}" type="pres">
      <dgm:prSet presAssocID="{F79B9EAC-28FA-45F9-BEA0-EF9C1C607EA9}" presName="root" presStyleCnt="0">
        <dgm:presLayoutVars>
          <dgm:dir/>
          <dgm:resizeHandles val="exact"/>
        </dgm:presLayoutVars>
      </dgm:prSet>
      <dgm:spPr/>
    </dgm:pt>
    <dgm:pt modelId="{ACD70498-E775-4CA7-8E21-AA7AFF6C5C96}" type="pres">
      <dgm:prSet presAssocID="{0C4FBAE4-AEF0-46A3-9C5E-6A830095E5CC}" presName="compNode" presStyleCnt="0"/>
      <dgm:spPr/>
    </dgm:pt>
    <dgm:pt modelId="{ED1372BF-F01A-4C18-91DB-67912820C4EE}" type="pres">
      <dgm:prSet presAssocID="{0C4FBAE4-AEF0-46A3-9C5E-6A830095E5CC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06B48980-C7E4-4F45-BCD4-EE19D959CBFA}" type="pres">
      <dgm:prSet presAssocID="{0C4FBAE4-AEF0-46A3-9C5E-6A830095E5CC}" presName="spaceRect" presStyleCnt="0"/>
      <dgm:spPr/>
    </dgm:pt>
    <dgm:pt modelId="{A7734CFB-9C80-4A52-91B5-4BD7500838DD}" type="pres">
      <dgm:prSet presAssocID="{0C4FBAE4-AEF0-46A3-9C5E-6A830095E5CC}" presName="textRect" presStyleLbl="revTx" presStyleIdx="0" presStyleCnt="6">
        <dgm:presLayoutVars>
          <dgm:chMax val="1"/>
          <dgm:chPref val="1"/>
        </dgm:presLayoutVars>
      </dgm:prSet>
      <dgm:spPr/>
    </dgm:pt>
    <dgm:pt modelId="{FF92135D-BDEC-45D2-BB66-E52EEA0AB1DC}" type="pres">
      <dgm:prSet presAssocID="{42795C36-617B-46E3-A9CE-A202C27D72BB}" presName="sibTrans" presStyleCnt="0"/>
      <dgm:spPr/>
    </dgm:pt>
    <dgm:pt modelId="{67A83FBC-17E2-41EA-A86A-96885DA8B8E7}" type="pres">
      <dgm:prSet presAssocID="{083C037C-C856-4B85-B0E1-0BC286A47517}" presName="compNode" presStyleCnt="0"/>
      <dgm:spPr/>
    </dgm:pt>
    <dgm:pt modelId="{44127CEA-A033-44C0-B8FE-65B882AA1461}" type="pres">
      <dgm:prSet presAssocID="{083C037C-C856-4B85-B0E1-0BC286A4751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ermometer"/>
        </a:ext>
      </dgm:extLst>
    </dgm:pt>
    <dgm:pt modelId="{856423CC-B5AF-4A45-B08C-E5590D99D70E}" type="pres">
      <dgm:prSet presAssocID="{083C037C-C856-4B85-B0E1-0BC286A47517}" presName="spaceRect" presStyleCnt="0"/>
      <dgm:spPr/>
    </dgm:pt>
    <dgm:pt modelId="{5CCFA979-677E-4894-AD0F-A56271E50433}" type="pres">
      <dgm:prSet presAssocID="{083C037C-C856-4B85-B0E1-0BC286A47517}" presName="textRect" presStyleLbl="revTx" presStyleIdx="1" presStyleCnt="6">
        <dgm:presLayoutVars>
          <dgm:chMax val="1"/>
          <dgm:chPref val="1"/>
        </dgm:presLayoutVars>
      </dgm:prSet>
      <dgm:spPr/>
    </dgm:pt>
    <dgm:pt modelId="{105068C1-EE4A-42D7-963C-7B16F010A3C0}" type="pres">
      <dgm:prSet presAssocID="{7904446C-8D91-40B4-A5CF-8D966B901199}" presName="sibTrans" presStyleCnt="0"/>
      <dgm:spPr/>
    </dgm:pt>
    <dgm:pt modelId="{60B8F014-2317-4BBD-9662-65A0DAF1FAFB}" type="pres">
      <dgm:prSet presAssocID="{98DBEF04-6C2F-47E1-8C5E-C1D29B99FA37}" presName="compNode" presStyleCnt="0"/>
      <dgm:spPr/>
    </dgm:pt>
    <dgm:pt modelId="{A6CD1528-BAE8-401B-907F-9B189A8595DA}" type="pres">
      <dgm:prSet presAssocID="{98DBEF04-6C2F-47E1-8C5E-C1D29B99FA3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ike"/>
        </a:ext>
      </dgm:extLst>
    </dgm:pt>
    <dgm:pt modelId="{F84C2417-2EDB-48D4-951E-0D4CA510DA32}" type="pres">
      <dgm:prSet presAssocID="{98DBEF04-6C2F-47E1-8C5E-C1D29B99FA37}" presName="spaceRect" presStyleCnt="0"/>
      <dgm:spPr/>
    </dgm:pt>
    <dgm:pt modelId="{646EFA02-6C73-4DC5-8442-34DD849066DE}" type="pres">
      <dgm:prSet presAssocID="{98DBEF04-6C2F-47E1-8C5E-C1D29B99FA37}" presName="textRect" presStyleLbl="revTx" presStyleIdx="2" presStyleCnt="6">
        <dgm:presLayoutVars>
          <dgm:chMax val="1"/>
          <dgm:chPref val="1"/>
        </dgm:presLayoutVars>
      </dgm:prSet>
      <dgm:spPr/>
    </dgm:pt>
    <dgm:pt modelId="{9852CB7F-D012-4C5A-8AF1-2429AD6E1F9F}" type="pres">
      <dgm:prSet presAssocID="{F0D63072-44E7-400E-BBC0-F962124553D3}" presName="sibTrans" presStyleCnt="0"/>
      <dgm:spPr/>
    </dgm:pt>
    <dgm:pt modelId="{DB9890DE-DFEE-4CB5-9F7C-646AA3EA5AF2}" type="pres">
      <dgm:prSet presAssocID="{FDDDDE5B-1984-4A68-AB8F-AE51CFE19A8B}" presName="compNode" presStyleCnt="0"/>
      <dgm:spPr/>
    </dgm:pt>
    <dgm:pt modelId="{F87F5C11-66C5-4F1E-B343-D164B2F9FF20}" type="pres">
      <dgm:prSet presAssocID="{FDDDDE5B-1984-4A68-AB8F-AE51CFE19A8B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5A0530F5-20EB-495E-9E5E-F112C5CF55A7}" type="pres">
      <dgm:prSet presAssocID="{FDDDDE5B-1984-4A68-AB8F-AE51CFE19A8B}" presName="spaceRect" presStyleCnt="0"/>
      <dgm:spPr/>
    </dgm:pt>
    <dgm:pt modelId="{33323250-7970-423A-85AD-B60692A0F707}" type="pres">
      <dgm:prSet presAssocID="{FDDDDE5B-1984-4A68-AB8F-AE51CFE19A8B}" presName="textRect" presStyleLbl="revTx" presStyleIdx="3" presStyleCnt="6">
        <dgm:presLayoutVars>
          <dgm:chMax val="1"/>
          <dgm:chPref val="1"/>
        </dgm:presLayoutVars>
      </dgm:prSet>
      <dgm:spPr/>
    </dgm:pt>
    <dgm:pt modelId="{8C834312-2C31-4F1B-894E-86E610603C63}" type="pres">
      <dgm:prSet presAssocID="{E41AD3F0-CBC0-4F0D-A79F-781DEA0905B1}" presName="sibTrans" presStyleCnt="0"/>
      <dgm:spPr/>
    </dgm:pt>
    <dgm:pt modelId="{18CAEDE5-87E0-4361-A894-6834B0E8CC0C}" type="pres">
      <dgm:prSet presAssocID="{26585614-B249-4FDD-AB75-CE5C412515A7}" presName="compNode" presStyleCnt="0"/>
      <dgm:spPr/>
    </dgm:pt>
    <dgm:pt modelId="{3D18DD12-B936-48E8-83F2-1A8C078C4A2D}" type="pres">
      <dgm:prSet presAssocID="{26585614-B249-4FDD-AB75-CE5C412515A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iny scene"/>
        </a:ext>
      </dgm:extLst>
    </dgm:pt>
    <dgm:pt modelId="{A067E43A-22F2-4045-8D08-B42E55628BD3}" type="pres">
      <dgm:prSet presAssocID="{26585614-B249-4FDD-AB75-CE5C412515A7}" presName="spaceRect" presStyleCnt="0"/>
      <dgm:spPr/>
    </dgm:pt>
    <dgm:pt modelId="{FFE86CBD-813D-44C9-B718-58B4FF393F05}" type="pres">
      <dgm:prSet presAssocID="{26585614-B249-4FDD-AB75-CE5C412515A7}" presName="textRect" presStyleLbl="revTx" presStyleIdx="4" presStyleCnt="6">
        <dgm:presLayoutVars>
          <dgm:chMax val="1"/>
          <dgm:chPref val="1"/>
        </dgm:presLayoutVars>
      </dgm:prSet>
      <dgm:spPr/>
    </dgm:pt>
    <dgm:pt modelId="{4968F58C-A7A5-48BD-9EFE-51225A5D0502}" type="pres">
      <dgm:prSet presAssocID="{5E58D3AA-33CA-4D03-866F-3C241B64581C}" presName="sibTrans" presStyleCnt="0"/>
      <dgm:spPr/>
    </dgm:pt>
    <dgm:pt modelId="{0BC44395-206C-4486-B2E5-85F288249945}" type="pres">
      <dgm:prSet presAssocID="{8206DBA6-CE58-479A-9273-6AF7EBE34E51}" presName="compNode" presStyleCnt="0"/>
      <dgm:spPr/>
    </dgm:pt>
    <dgm:pt modelId="{D8CD5037-05EC-4E1B-ACB7-A4814A52284E}" type="pres">
      <dgm:prSet presAssocID="{8206DBA6-CE58-479A-9273-6AF7EBE34E51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04AAEE32-63C8-4ACE-8CAB-4760773515B9}" type="pres">
      <dgm:prSet presAssocID="{8206DBA6-CE58-479A-9273-6AF7EBE34E51}" presName="spaceRect" presStyleCnt="0"/>
      <dgm:spPr/>
    </dgm:pt>
    <dgm:pt modelId="{5FD04747-5E3E-4FC0-9166-03698DA2650C}" type="pres">
      <dgm:prSet presAssocID="{8206DBA6-CE58-479A-9273-6AF7EBE34E51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B4632208-B506-4E61-8822-0D2D606DE945}" type="presOf" srcId="{FDDDDE5B-1984-4A68-AB8F-AE51CFE19A8B}" destId="{33323250-7970-423A-85AD-B60692A0F707}" srcOrd="0" destOrd="0" presId="urn:microsoft.com/office/officeart/2018/2/layout/IconLabelList"/>
    <dgm:cxn modelId="{395EBD0C-3E74-4483-9D85-EF9E5FD87FAE}" type="presOf" srcId="{F79B9EAC-28FA-45F9-BEA0-EF9C1C607EA9}" destId="{57804A08-D93D-466D-B138-250A512640D7}" srcOrd="0" destOrd="0" presId="urn:microsoft.com/office/officeart/2018/2/layout/IconLabelList"/>
    <dgm:cxn modelId="{D9866141-CE5C-4CC8-B193-55664735DB7F}" srcId="{F79B9EAC-28FA-45F9-BEA0-EF9C1C607EA9}" destId="{0C4FBAE4-AEF0-46A3-9C5E-6A830095E5CC}" srcOrd="0" destOrd="0" parTransId="{EE07040D-D5EF-4265-951F-588C99D3EC97}" sibTransId="{42795C36-617B-46E3-A9CE-A202C27D72BB}"/>
    <dgm:cxn modelId="{3B8FFE46-B60D-489D-A9BF-0187DF6BD328}" srcId="{F79B9EAC-28FA-45F9-BEA0-EF9C1C607EA9}" destId="{083C037C-C856-4B85-B0E1-0BC286A47517}" srcOrd="1" destOrd="0" parTransId="{8D7B1D2C-3152-4635-84A6-514129394263}" sibTransId="{7904446C-8D91-40B4-A5CF-8D966B901199}"/>
    <dgm:cxn modelId="{9A400947-43F0-4C37-9ACC-90AFDC4B0948}" type="presOf" srcId="{98DBEF04-6C2F-47E1-8C5E-C1D29B99FA37}" destId="{646EFA02-6C73-4DC5-8442-34DD849066DE}" srcOrd="0" destOrd="0" presId="urn:microsoft.com/office/officeart/2018/2/layout/IconLabelList"/>
    <dgm:cxn modelId="{426BA851-5ABE-4CB8-A8C1-89E42DA7B56E}" type="presOf" srcId="{083C037C-C856-4B85-B0E1-0BC286A47517}" destId="{5CCFA979-677E-4894-AD0F-A56271E50433}" srcOrd="0" destOrd="0" presId="urn:microsoft.com/office/officeart/2018/2/layout/IconLabelList"/>
    <dgm:cxn modelId="{39E01A59-5DA4-4904-B3AC-E0DEB601402C}" srcId="{F79B9EAC-28FA-45F9-BEA0-EF9C1C607EA9}" destId="{26585614-B249-4FDD-AB75-CE5C412515A7}" srcOrd="4" destOrd="0" parTransId="{814FD479-9BA8-4372-AD39-4EA188806E58}" sibTransId="{5E58D3AA-33CA-4D03-866F-3C241B64581C}"/>
    <dgm:cxn modelId="{91082C5A-E3E1-4ED8-A990-5EE89A65CE68}" type="presOf" srcId="{0C4FBAE4-AEF0-46A3-9C5E-6A830095E5CC}" destId="{A7734CFB-9C80-4A52-91B5-4BD7500838DD}" srcOrd="0" destOrd="0" presId="urn:microsoft.com/office/officeart/2018/2/layout/IconLabelList"/>
    <dgm:cxn modelId="{FCE37A8F-6C1C-4CD1-AD01-06A77A516ADA}" type="presOf" srcId="{8206DBA6-CE58-479A-9273-6AF7EBE34E51}" destId="{5FD04747-5E3E-4FC0-9166-03698DA2650C}" srcOrd="0" destOrd="0" presId="urn:microsoft.com/office/officeart/2018/2/layout/IconLabelList"/>
    <dgm:cxn modelId="{4D460394-AA2B-48A9-A583-5605A32BCE2A}" srcId="{F79B9EAC-28FA-45F9-BEA0-EF9C1C607EA9}" destId="{98DBEF04-6C2F-47E1-8C5E-C1D29B99FA37}" srcOrd="2" destOrd="0" parTransId="{9ED143DF-1299-411F-847B-EF8E0536ED36}" sibTransId="{F0D63072-44E7-400E-BBC0-F962124553D3}"/>
    <dgm:cxn modelId="{A70FC69E-F45D-43DD-8305-C6EA69D777FD}" srcId="{F79B9EAC-28FA-45F9-BEA0-EF9C1C607EA9}" destId="{8206DBA6-CE58-479A-9273-6AF7EBE34E51}" srcOrd="5" destOrd="0" parTransId="{98A431C7-5D23-4AB5-A97E-ABDBA0C46B90}" sibTransId="{7A6898AF-1CE6-4741-B3F2-F812EA26C2E0}"/>
    <dgm:cxn modelId="{07C2A69F-E120-4BD0-9EFA-5723650340CF}" type="presOf" srcId="{26585614-B249-4FDD-AB75-CE5C412515A7}" destId="{FFE86CBD-813D-44C9-B718-58B4FF393F05}" srcOrd="0" destOrd="0" presId="urn:microsoft.com/office/officeart/2018/2/layout/IconLabelList"/>
    <dgm:cxn modelId="{6EC3C2BA-4E20-44FD-B2C9-F418DEEDF905}" srcId="{F79B9EAC-28FA-45F9-BEA0-EF9C1C607EA9}" destId="{FDDDDE5B-1984-4A68-AB8F-AE51CFE19A8B}" srcOrd="3" destOrd="0" parTransId="{2A80F158-D411-40CA-9150-58DD0CBA4978}" sibTransId="{E41AD3F0-CBC0-4F0D-A79F-781DEA0905B1}"/>
    <dgm:cxn modelId="{E04A6488-02E0-4885-A25A-3FDAF6A1B764}" type="presParOf" srcId="{57804A08-D93D-466D-B138-250A512640D7}" destId="{ACD70498-E775-4CA7-8E21-AA7AFF6C5C96}" srcOrd="0" destOrd="0" presId="urn:microsoft.com/office/officeart/2018/2/layout/IconLabelList"/>
    <dgm:cxn modelId="{11A51428-077B-4131-AED0-4DC91BEAEB1E}" type="presParOf" srcId="{ACD70498-E775-4CA7-8E21-AA7AFF6C5C96}" destId="{ED1372BF-F01A-4C18-91DB-67912820C4EE}" srcOrd="0" destOrd="0" presId="urn:microsoft.com/office/officeart/2018/2/layout/IconLabelList"/>
    <dgm:cxn modelId="{EE8B7D37-AFB2-47BB-A1F1-427040FD3895}" type="presParOf" srcId="{ACD70498-E775-4CA7-8E21-AA7AFF6C5C96}" destId="{06B48980-C7E4-4F45-BCD4-EE19D959CBFA}" srcOrd="1" destOrd="0" presId="urn:microsoft.com/office/officeart/2018/2/layout/IconLabelList"/>
    <dgm:cxn modelId="{06786FF1-9F8D-4E5F-B02D-1B61CC0B73C1}" type="presParOf" srcId="{ACD70498-E775-4CA7-8E21-AA7AFF6C5C96}" destId="{A7734CFB-9C80-4A52-91B5-4BD7500838DD}" srcOrd="2" destOrd="0" presId="urn:microsoft.com/office/officeart/2018/2/layout/IconLabelList"/>
    <dgm:cxn modelId="{CF4F9E8E-1C54-4129-843F-C08CABAA5DEF}" type="presParOf" srcId="{57804A08-D93D-466D-B138-250A512640D7}" destId="{FF92135D-BDEC-45D2-BB66-E52EEA0AB1DC}" srcOrd="1" destOrd="0" presId="urn:microsoft.com/office/officeart/2018/2/layout/IconLabelList"/>
    <dgm:cxn modelId="{F1EC464A-90E9-4380-90A8-2D7FCBA107C1}" type="presParOf" srcId="{57804A08-D93D-466D-B138-250A512640D7}" destId="{67A83FBC-17E2-41EA-A86A-96885DA8B8E7}" srcOrd="2" destOrd="0" presId="urn:microsoft.com/office/officeart/2018/2/layout/IconLabelList"/>
    <dgm:cxn modelId="{56D6E4E1-4BD5-49C3-B5AD-24A1D3A67C68}" type="presParOf" srcId="{67A83FBC-17E2-41EA-A86A-96885DA8B8E7}" destId="{44127CEA-A033-44C0-B8FE-65B882AA1461}" srcOrd="0" destOrd="0" presId="urn:microsoft.com/office/officeart/2018/2/layout/IconLabelList"/>
    <dgm:cxn modelId="{2689EC7A-9526-40E0-AEEE-715B2CE5FA8C}" type="presParOf" srcId="{67A83FBC-17E2-41EA-A86A-96885DA8B8E7}" destId="{856423CC-B5AF-4A45-B08C-E5590D99D70E}" srcOrd="1" destOrd="0" presId="urn:microsoft.com/office/officeart/2018/2/layout/IconLabelList"/>
    <dgm:cxn modelId="{7B818A53-0300-448C-B8B5-F78F8D105FDF}" type="presParOf" srcId="{67A83FBC-17E2-41EA-A86A-96885DA8B8E7}" destId="{5CCFA979-677E-4894-AD0F-A56271E50433}" srcOrd="2" destOrd="0" presId="urn:microsoft.com/office/officeart/2018/2/layout/IconLabelList"/>
    <dgm:cxn modelId="{F6701765-E06F-4E6A-AB97-8A4250DE24E6}" type="presParOf" srcId="{57804A08-D93D-466D-B138-250A512640D7}" destId="{105068C1-EE4A-42D7-963C-7B16F010A3C0}" srcOrd="3" destOrd="0" presId="urn:microsoft.com/office/officeart/2018/2/layout/IconLabelList"/>
    <dgm:cxn modelId="{7BC6CC9E-F349-41B6-87F6-9D7C834062F5}" type="presParOf" srcId="{57804A08-D93D-466D-B138-250A512640D7}" destId="{60B8F014-2317-4BBD-9662-65A0DAF1FAFB}" srcOrd="4" destOrd="0" presId="urn:microsoft.com/office/officeart/2018/2/layout/IconLabelList"/>
    <dgm:cxn modelId="{B010C41A-7B08-4A7B-983F-58997CF30AB4}" type="presParOf" srcId="{60B8F014-2317-4BBD-9662-65A0DAF1FAFB}" destId="{A6CD1528-BAE8-401B-907F-9B189A8595DA}" srcOrd="0" destOrd="0" presId="urn:microsoft.com/office/officeart/2018/2/layout/IconLabelList"/>
    <dgm:cxn modelId="{50A2F41D-2204-4F53-9823-0CF8167EC6FA}" type="presParOf" srcId="{60B8F014-2317-4BBD-9662-65A0DAF1FAFB}" destId="{F84C2417-2EDB-48D4-951E-0D4CA510DA32}" srcOrd="1" destOrd="0" presId="urn:microsoft.com/office/officeart/2018/2/layout/IconLabelList"/>
    <dgm:cxn modelId="{3FBB0ED6-FF65-4D67-A75B-0E78FF953E62}" type="presParOf" srcId="{60B8F014-2317-4BBD-9662-65A0DAF1FAFB}" destId="{646EFA02-6C73-4DC5-8442-34DD849066DE}" srcOrd="2" destOrd="0" presId="urn:microsoft.com/office/officeart/2018/2/layout/IconLabelList"/>
    <dgm:cxn modelId="{54F53CB1-9765-43FC-9421-3D25246AB82E}" type="presParOf" srcId="{57804A08-D93D-466D-B138-250A512640D7}" destId="{9852CB7F-D012-4C5A-8AF1-2429AD6E1F9F}" srcOrd="5" destOrd="0" presId="urn:microsoft.com/office/officeart/2018/2/layout/IconLabelList"/>
    <dgm:cxn modelId="{8EAFF820-5E05-488E-91B8-4BA7F175491C}" type="presParOf" srcId="{57804A08-D93D-466D-B138-250A512640D7}" destId="{DB9890DE-DFEE-4CB5-9F7C-646AA3EA5AF2}" srcOrd="6" destOrd="0" presId="urn:microsoft.com/office/officeart/2018/2/layout/IconLabelList"/>
    <dgm:cxn modelId="{7201FCDE-069F-4CA7-B3BF-77F3E1F19558}" type="presParOf" srcId="{DB9890DE-DFEE-4CB5-9F7C-646AA3EA5AF2}" destId="{F87F5C11-66C5-4F1E-B343-D164B2F9FF20}" srcOrd="0" destOrd="0" presId="urn:microsoft.com/office/officeart/2018/2/layout/IconLabelList"/>
    <dgm:cxn modelId="{06158253-2783-4E5F-8FFF-49104F145E4C}" type="presParOf" srcId="{DB9890DE-DFEE-4CB5-9F7C-646AA3EA5AF2}" destId="{5A0530F5-20EB-495E-9E5E-F112C5CF55A7}" srcOrd="1" destOrd="0" presId="urn:microsoft.com/office/officeart/2018/2/layout/IconLabelList"/>
    <dgm:cxn modelId="{8F3248BB-1C5A-4017-8C56-75F4CA69581F}" type="presParOf" srcId="{DB9890DE-DFEE-4CB5-9F7C-646AA3EA5AF2}" destId="{33323250-7970-423A-85AD-B60692A0F707}" srcOrd="2" destOrd="0" presId="urn:microsoft.com/office/officeart/2018/2/layout/IconLabelList"/>
    <dgm:cxn modelId="{3014B632-24DA-4FA8-9408-82F6EED61769}" type="presParOf" srcId="{57804A08-D93D-466D-B138-250A512640D7}" destId="{8C834312-2C31-4F1B-894E-86E610603C63}" srcOrd="7" destOrd="0" presId="urn:microsoft.com/office/officeart/2018/2/layout/IconLabelList"/>
    <dgm:cxn modelId="{E0940FA2-9EBE-4464-957A-6DBF8EC3854C}" type="presParOf" srcId="{57804A08-D93D-466D-B138-250A512640D7}" destId="{18CAEDE5-87E0-4361-A894-6834B0E8CC0C}" srcOrd="8" destOrd="0" presId="urn:microsoft.com/office/officeart/2018/2/layout/IconLabelList"/>
    <dgm:cxn modelId="{6082DD8F-3349-4D36-A329-BD3C0AA89B86}" type="presParOf" srcId="{18CAEDE5-87E0-4361-A894-6834B0E8CC0C}" destId="{3D18DD12-B936-48E8-83F2-1A8C078C4A2D}" srcOrd="0" destOrd="0" presId="urn:microsoft.com/office/officeart/2018/2/layout/IconLabelList"/>
    <dgm:cxn modelId="{1AF937A5-F5C2-4E53-A9D8-213E5060CDE8}" type="presParOf" srcId="{18CAEDE5-87E0-4361-A894-6834B0E8CC0C}" destId="{A067E43A-22F2-4045-8D08-B42E55628BD3}" srcOrd="1" destOrd="0" presId="urn:microsoft.com/office/officeart/2018/2/layout/IconLabelList"/>
    <dgm:cxn modelId="{477804A2-428A-45AC-87EF-D88D412A3B26}" type="presParOf" srcId="{18CAEDE5-87E0-4361-A894-6834B0E8CC0C}" destId="{FFE86CBD-813D-44C9-B718-58B4FF393F05}" srcOrd="2" destOrd="0" presId="urn:microsoft.com/office/officeart/2018/2/layout/IconLabelList"/>
    <dgm:cxn modelId="{1190F4C6-5016-4B3E-8D2B-F6FDACE38646}" type="presParOf" srcId="{57804A08-D93D-466D-B138-250A512640D7}" destId="{4968F58C-A7A5-48BD-9EFE-51225A5D0502}" srcOrd="9" destOrd="0" presId="urn:microsoft.com/office/officeart/2018/2/layout/IconLabelList"/>
    <dgm:cxn modelId="{9DA03070-4220-4230-A402-5AFBAA6ED2AA}" type="presParOf" srcId="{57804A08-D93D-466D-B138-250A512640D7}" destId="{0BC44395-206C-4486-B2E5-85F288249945}" srcOrd="10" destOrd="0" presId="urn:microsoft.com/office/officeart/2018/2/layout/IconLabelList"/>
    <dgm:cxn modelId="{B49AF672-F5FD-4131-AC6D-32B0ABFE7554}" type="presParOf" srcId="{0BC44395-206C-4486-B2E5-85F288249945}" destId="{D8CD5037-05EC-4E1B-ACB7-A4814A52284E}" srcOrd="0" destOrd="0" presId="urn:microsoft.com/office/officeart/2018/2/layout/IconLabelList"/>
    <dgm:cxn modelId="{FBA80C63-6800-43C3-844E-B278E1E2693D}" type="presParOf" srcId="{0BC44395-206C-4486-B2E5-85F288249945}" destId="{04AAEE32-63C8-4ACE-8CAB-4760773515B9}" srcOrd="1" destOrd="0" presId="urn:microsoft.com/office/officeart/2018/2/layout/IconLabelList"/>
    <dgm:cxn modelId="{7506FFA1-C94E-419B-8F6F-463FD32D9F9B}" type="presParOf" srcId="{0BC44395-206C-4486-B2E5-85F288249945}" destId="{5FD04747-5E3E-4FC0-9166-03698DA2650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45CAE6-B698-4E92-B487-DACC4A57E11C}">
      <dsp:nvSpPr>
        <dsp:cNvPr id="0" name=""/>
        <dsp:cNvSpPr/>
      </dsp:nvSpPr>
      <dsp:spPr>
        <a:xfrm>
          <a:off x="3040792" y="870618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7014" y="912848"/>
        <a:ext cx="34897" cy="6979"/>
      </dsp:txXfrm>
    </dsp:sp>
    <dsp:sp modelId="{BA714CDF-81BA-4EFE-96DE-B136955F6EF0}">
      <dsp:nvSpPr>
        <dsp:cNvPr id="0" name=""/>
        <dsp:cNvSpPr/>
      </dsp:nvSpPr>
      <dsp:spPr>
        <a:xfrm>
          <a:off x="8061" y="5979"/>
          <a:ext cx="3034531" cy="1820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Seoul’s bike-sharing system is smart, scalable — but suffers from </a:t>
          </a:r>
          <a:r>
            <a:rPr lang="en-US" sz="1800" b="1" kern="1200"/>
            <a:t>demand unpredictability</a:t>
          </a:r>
          <a:endParaRPr lang="en-US" sz="1800" kern="1200"/>
        </a:p>
      </dsp:txBody>
      <dsp:txXfrm>
        <a:off x="8061" y="5979"/>
        <a:ext cx="3034531" cy="1820718"/>
      </dsp:txXfrm>
    </dsp:sp>
    <dsp:sp modelId="{514760AF-4179-41DE-9FD7-5BDC83B4EBEF}">
      <dsp:nvSpPr>
        <dsp:cNvPr id="0" name=""/>
        <dsp:cNvSpPr/>
      </dsp:nvSpPr>
      <dsp:spPr>
        <a:xfrm>
          <a:off x="6773265" y="870618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89488" y="912848"/>
        <a:ext cx="34897" cy="6979"/>
      </dsp:txXfrm>
    </dsp:sp>
    <dsp:sp modelId="{050BD707-598F-4DB3-84DA-272D5F5FB654}">
      <dsp:nvSpPr>
        <dsp:cNvPr id="0" name=""/>
        <dsp:cNvSpPr/>
      </dsp:nvSpPr>
      <dsp:spPr>
        <a:xfrm>
          <a:off x="3740534" y="5979"/>
          <a:ext cx="3034531" cy="1820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On busy mornings, bikes run out before 9 AM; on quiet days, docks stay full for hours</a:t>
          </a:r>
        </a:p>
      </dsp:txBody>
      <dsp:txXfrm>
        <a:off x="3740534" y="5979"/>
        <a:ext cx="3034531" cy="1820718"/>
      </dsp:txXfrm>
    </dsp:sp>
    <dsp:sp modelId="{1E66B61D-566F-49B9-81E3-FB84BDE33FBA}">
      <dsp:nvSpPr>
        <dsp:cNvPr id="0" name=""/>
        <dsp:cNvSpPr/>
      </dsp:nvSpPr>
      <dsp:spPr>
        <a:xfrm>
          <a:off x="1525326" y="1824897"/>
          <a:ext cx="7464946" cy="667342"/>
        </a:xfrm>
        <a:custGeom>
          <a:avLst/>
          <a:gdLst/>
          <a:ahLst/>
          <a:cxnLst/>
          <a:rect l="0" t="0" r="0" b="0"/>
          <a:pathLst>
            <a:path>
              <a:moveTo>
                <a:pt x="7464946" y="0"/>
              </a:moveTo>
              <a:lnTo>
                <a:pt x="7464946" y="350771"/>
              </a:lnTo>
              <a:lnTo>
                <a:pt x="0" y="350771"/>
              </a:lnTo>
              <a:lnTo>
                <a:pt x="0" y="66734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70362" y="2155079"/>
        <a:ext cx="374875" cy="6979"/>
      </dsp:txXfrm>
    </dsp:sp>
    <dsp:sp modelId="{A96EF29A-62A1-472C-BB96-6955BED615C8}">
      <dsp:nvSpPr>
        <dsp:cNvPr id="0" name=""/>
        <dsp:cNvSpPr/>
      </dsp:nvSpPr>
      <dsp:spPr>
        <a:xfrm>
          <a:off x="7473007" y="5979"/>
          <a:ext cx="3034531" cy="1820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/>
            <a:t>Operators are left guessing</a:t>
          </a:r>
          <a:r>
            <a:rPr lang="en-US" sz="1800" kern="1200"/>
            <a:t> — relying on instinct instead of insight</a:t>
          </a:r>
        </a:p>
      </dsp:txBody>
      <dsp:txXfrm>
        <a:off x="7473007" y="5979"/>
        <a:ext cx="3034531" cy="1820718"/>
      </dsp:txXfrm>
    </dsp:sp>
    <dsp:sp modelId="{92C64986-34F4-4775-974E-ED724E22D043}">
      <dsp:nvSpPr>
        <dsp:cNvPr id="0" name=""/>
        <dsp:cNvSpPr/>
      </dsp:nvSpPr>
      <dsp:spPr>
        <a:xfrm>
          <a:off x="3040792" y="3389279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7014" y="3431509"/>
        <a:ext cx="34897" cy="6979"/>
      </dsp:txXfrm>
    </dsp:sp>
    <dsp:sp modelId="{64AC1055-E8DA-4AC2-9674-22E10E6C69A1}">
      <dsp:nvSpPr>
        <dsp:cNvPr id="0" name=""/>
        <dsp:cNvSpPr/>
      </dsp:nvSpPr>
      <dsp:spPr>
        <a:xfrm>
          <a:off x="8061" y="2524640"/>
          <a:ext cx="3034531" cy="1820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This leads to: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Wasted reallocation efforts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Poor user satisfaction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Idle bikes in low-demand zones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Empty stations during peak hours</a:t>
          </a:r>
        </a:p>
      </dsp:txBody>
      <dsp:txXfrm>
        <a:off x="8061" y="2524640"/>
        <a:ext cx="3034531" cy="1820718"/>
      </dsp:txXfrm>
    </dsp:sp>
    <dsp:sp modelId="{1EBDEB53-584A-44E7-BDE7-BA2D9F094ECA}">
      <dsp:nvSpPr>
        <dsp:cNvPr id="0" name=""/>
        <dsp:cNvSpPr/>
      </dsp:nvSpPr>
      <dsp:spPr>
        <a:xfrm>
          <a:off x="6773265" y="3389279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89488" y="3431509"/>
        <a:ext cx="34897" cy="6979"/>
      </dsp:txXfrm>
    </dsp:sp>
    <dsp:sp modelId="{C149D089-164C-4F46-BB90-8B3CD643032D}">
      <dsp:nvSpPr>
        <dsp:cNvPr id="0" name=""/>
        <dsp:cNvSpPr/>
      </dsp:nvSpPr>
      <dsp:spPr>
        <a:xfrm>
          <a:off x="3740534" y="2524640"/>
          <a:ext cx="3034531" cy="1820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A forecasting model could shift the system from </a:t>
          </a:r>
          <a:r>
            <a:rPr lang="en-US" sz="1800" b="1" kern="1200"/>
            <a:t>reactive to proactive</a:t>
          </a:r>
          <a:endParaRPr lang="en-US" sz="1800" kern="1200"/>
        </a:p>
      </dsp:txBody>
      <dsp:txXfrm>
        <a:off x="3740534" y="2524640"/>
        <a:ext cx="3034531" cy="1820718"/>
      </dsp:txXfrm>
    </dsp:sp>
    <dsp:sp modelId="{DA767E9B-E9E4-4A4A-935B-451299471E19}">
      <dsp:nvSpPr>
        <dsp:cNvPr id="0" name=""/>
        <dsp:cNvSpPr/>
      </dsp:nvSpPr>
      <dsp:spPr>
        <a:xfrm>
          <a:off x="7473007" y="2524640"/>
          <a:ext cx="3034531" cy="1820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If demand could be predicted, decisions could be </a:t>
          </a:r>
          <a:r>
            <a:rPr lang="en-US" sz="1800" b="1" kern="1200"/>
            <a:t>planned</a:t>
          </a:r>
          <a:r>
            <a:rPr lang="en-US" sz="1800" kern="1200"/>
            <a:t> — not just patched</a:t>
          </a:r>
        </a:p>
      </dsp:txBody>
      <dsp:txXfrm>
        <a:off x="7473007" y="2524640"/>
        <a:ext cx="3034531" cy="182071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653ADD-76CC-4CD7-A2CB-A4FD8927EF43}">
      <dsp:nvSpPr>
        <dsp:cNvPr id="0" name=""/>
        <dsp:cNvSpPr/>
      </dsp:nvSpPr>
      <dsp:spPr>
        <a:xfrm>
          <a:off x="1023103" y="1077"/>
          <a:ext cx="1983324" cy="9916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To assess if our future models are truly learning, I built a baseline model:</a:t>
          </a:r>
        </a:p>
      </dsp:txBody>
      <dsp:txXfrm>
        <a:off x="1052148" y="30122"/>
        <a:ext cx="1925234" cy="933572"/>
      </dsp:txXfrm>
    </dsp:sp>
    <dsp:sp modelId="{9269C5A5-4469-4718-98C0-222D227F2F27}">
      <dsp:nvSpPr>
        <dsp:cNvPr id="0" name=""/>
        <dsp:cNvSpPr/>
      </dsp:nvSpPr>
      <dsp:spPr>
        <a:xfrm>
          <a:off x="1023103" y="1141489"/>
          <a:ext cx="1983324" cy="9916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Used DummyRegressor to always predict the mean</a:t>
          </a:r>
        </a:p>
      </dsp:txBody>
      <dsp:txXfrm>
        <a:off x="1052148" y="1170534"/>
        <a:ext cx="1925234" cy="933572"/>
      </dsp:txXfrm>
    </dsp:sp>
    <dsp:sp modelId="{665D0825-BDB7-412E-AE2A-F33B6396B1B2}">
      <dsp:nvSpPr>
        <dsp:cNvPr id="0" name=""/>
        <dsp:cNvSpPr/>
      </dsp:nvSpPr>
      <dsp:spPr>
        <a:xfrm>
          <a:off x="1023103" y="2281900"/>
          <a:ext cx="1983324" cy="9916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Compared against real models later using:</a:t>
          </a:r>
        </a:p>
      </dsp:txBody>
      <dsp:txXfrm>
        <a:off x="1052148" y="2310945"/>
        <a:ext cx="1925234" cy="933572"/>
      </dsp:txXfrm>
    </dsp:sp>
    <dsp:sp modelId="{13AA84C4-1E84-404D-B86B-0C1E31370D0C}">
      <dsp:nvSpPr>
        <dsp:cNvPr id="0" name=""/>
        <dsp:cNvSpPr/>
      </dsp:nvSpPr>
      <dsp:spPr>
        <a:xfrm rot="18289469">
          <a:off x="2708485" y="2187311"/>
          <a:ext cx="138921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389212" y="20214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68361" y="2172795"/>
        <a:ext cx="69460" cy="69460"/>
      </dsp:txXfrm>
    </dsp:sp>
    <dsp:sp modelId="{3569D742-5F8D-4A5D-9AAF-490E12492D18}">
      <dsp:nvSpPr>
        <dsp:cNvPr id="0" name=""/>
        <dsp:cNvSpPr/>
      </dsp:nvSpPr>
      <dsp:spPr>
        <a:xfrm>
          <a:off x="3799756" y="1141489"/>
          <a:ext cx="1983324" cy="9916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R² Score</a:t>
          </a:r>
        </a:p>
      </dsp:txBody>
      <dsp:txXfrm>
        <a:off x="3828801" y="1170534"/>
        <a:ext cx="1925234" cy="933572"/>
      </dsp:txXfrm>
    </dsp:sp>
    <dsp:sp modelId="{DB75848D-9DB2-41EC-8108-939242ADA66C}">
      <dsp:nvSpPr>
        <dsp:cNvPr id="0" name=""/>
        <dsp:cNvSpPr/>
      </dsp:nvSpPr>
      <dsp:spPr>
        <a:xfrm>
          <a:off x="3006427" y="2757516"/>
          <a:ext cx="793329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793329" y="20214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83258" y="2757898"/>
        <a:ext cx="39666" cy="39666"/>
      </dsp:txXfrm>
    </dsp:sp>
    <dsp:sp modelId="{609B4E7C-AD1A-43A4-825B-8E92D8ADFE8E}">
      <dsp:nvSpPr>
        <dsp:cNvPr id="0" name=""/>
        <dsp:cNvSpPr/>
      </dsp:nvSpPr>
      <dsp:spPr>
        <a:xfrm>
          <a:off x="3799756" y="2281900"/>
          <a:ext cx="1983324" cy="9916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RMSE</a:t>
          </a:r>
        </a:p>
      </dsp:txBody>
      <dsp:txXfrm>
        <a:off x="3828801" y="2310945"/>
        <a:ext cx="1925234" cy="933572"/>
      </dsp:txXfrm>
    </dsp:sp>
    <dsp:sp modelId="{B1B675C9-6EE6-45B1-819F-7B6E897D550B}">
      <dsp:nvSpPr>
        <dsp:cNvPr id="0" name=""/>
        <dsp:cNvSpPr/>
      </dsp:nvSpPr>
      <dsp:spPr>
        <a:xfrm rot="3310531">
          <a:off x="2708485" y="3327722"/>
          <a:ext cx="138921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389212" y="20214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68361" y="3313207"/>
        <a:ext cx="69460" cy="69460"/>
      </dsp:txXfrm>
    </dsp:sp>
    <dsp:sp modelId="{BCB1416F-064E-4BAB-886E-53E240F68AFE}">
      <dsp:nvSpPr>
        <dsp:cNvPr id="0" name=""/>
        <dsp:cNvSpPr/>
      </dsp:nvSpPr>
      <dsp:spPr>
        <a:xfrm>
          <a:off x="3799756" y="3422312"/>
          <a:ext cx="1983324" cy="9916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MAE</a:t>
          </a:r>
        </a:p>
      </dsp:txBody>
      <dsp:txXfrm>
        <a:off x="3828801" y="3451357"/>
        <a:ext cx="1925234" cy="933572"/>
      </dsp:txXfrm>
    </dsp:sp>
    <dsp:sp modelId="{D67B1BB6-3C82-4AA0-8E4C-D0C879BC8D81}">
      <dsp:nvSpPr>
        <dsp:cNvPr id="0" name=""/>
        <dsp:cNvSpPr/>
      </dsp:nvSpPr>
      <dsp:spPr>
        <a:xfrm>
          <a:off x="1023103" y="3422312"/>
          <a:ext cx="1983324" cy="9916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This step ensures we aren't over-engineering the solution.</a:t>
          </a:r>
        </a:p>
      </dsp:txBody>
      <dsp:txXfrm>
        <a:off x="1052148" y="3451357"/>
        <a:ext cx="1925234" cy="93357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98CCD3-C85A-4229-AE3A-0C1B0B8A4551}">
      <dsp:nvSpPr>
        <dsp:cNvPr id="0" name=""/>
        <dsp:cNvSpPr/>
      </dsp:nvSpPr>
      <dsp:spPr>
        <a:xfrm>
          <a:off x="0" y="165118"/>
          <a:ext cx="8087901" cy="393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To compare model performance visually, I plotted bar charts for each evaluation metric:</a:t>
          </a:r>
          <a:endParaRPr lang="en-GB" sz="1600" b="0" kern="1200" dirty="0"/>
        </a:p>
      </dsp:txBody>
      <dsp:txXfrm>
        <a:off x="19191" y="184309"/>
        <a:ext cx="8049519" cy="354738"/>
      </dsp:txXfrm>
    </dsp:sp>
    <dsp:sp modelId="{196A16A7-00A4-4BD6-8401-47ED0220B886}">
      <dsp:nvSpPr>
        <dsp:cNvPr id="0" name=""/>
        <dsp:cNvSpPr/>
      </dsp:nvSpPr>
      <dsp:spPr>
        <a:xfrm>
          <a:off x="0" y="558238"/>
          <a:ext cx="8087901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791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kern="1200"/>
            <a:t>R² Score → Higher is better</a:t>
          </a:r>
          <a:endParaRPr lang="en-GB" sz="1200" b="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kern="1200"/>
            <a:t>RMSE &amp; MAE → Lower is better</a:t>
          </a:r>
          <a:endParaRPr lang="en-GB" sz="1200" b="0" kern="1200"/>
        </a:p>
      </dsp:txBody>
      <dsp:txXfrm>
        <a:off x="0" y="558238"/>
        <a:ext cx="8087901" cy="414000"/>
      </dsp:txXfrm>
    </dsp:sp>
    <dsp:sp modelId="{706DF918-A40A-43A6-BEFF-79273657395A}">
      <dsp:nvSpPr>
        <dsp:cNvPr id="0" name=""/>
        <dsp:cNvSpPr/>
      </dsp:nvSpPr>
      <dsp:spPr>
        <a:xfrm>
          <a:off x="0" y="972239"/>
          <a:ext cx="8087901" cy="393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/>
            <a:t>Gradient Boosting consistently outperformed others, achieving:</a:t>
          </a:r>
          <a:endParaRPr lang="en-GB" sz="1600" b="0" kern="1200"/>
        </a:p>
      </dsp:txBody>
      <dsp:txXfrm>
        <a:off x="19191" y="991430"/>
        <a:ext cx="8049519" cy="354738"/>
      </dsp:txXfrm>
    </dsp:sp>
    <dsp:sp modelId="{E68FDF52-BDC9-4625-B024-963065FC82E2}">
      <dsp:nvSpPr>
        <dsp:cNvPr id="0" name=""/>
        <dsp:cNvSpPr/>
      </dsp:nvSpPr>
      <dsp:spPr>
        <a:xfrm>
          <a:off x="0" y="1365359"/>
          <a:ext cx="8087901" cy="62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791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kern="1200" dirty="0"/>
            <a:t>R² ≈ 0.92</a:t>
          </a:r>
          <a:endParaRPr lang="en-GB" sz="1200" b="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kern="1200" dirty="0"/>
            <a:t>RMSE ≈ 173</a:t>
          </a:r>
          <a:endParaRPr lang="en-GB" sz="1200" b="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kern="1200" dirty="0"/>
            <a:t>MAE ≈ 109</a:t>
          </a:r>
          <a:endParaRPr lang="en-GB" sz="1200" b="0" kern="1200" dirty="0"/>
        </a:p>
      </dsp:txBody>
      <dsp:txXfrm>
        <a:off x="0" y="1365359"/>
        <a:ext cx="8087901" cy="62928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44C84B-D6AE-496F-B84C-0E9CE7F770D0}">
      <dsp:nvSpPr>
        <dsp:cNvPr id="0" name=""/>
        <dsp:cNvSpPr/>
      </dsp:nvSpPr>
      <dsp:spPr>
        <a:xfrm>
          <a:off x="236941" y="946"/>
          <a:ext cx="1788938" cy="10733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Residual plots reveal prediction errors and biases.</a:t>
          </a:r>
        </a:p>
      </dsp:txBody>
      <dsp:txXfrm>
        <a:off x="236941" y="946"/>
        <a:ext cx="1788938" cy="1073363"/>
      </dsp:txXfrm>
    </dsp:sp>
    <dsp:sp modelId="{68DE092B-1672-455F-8E01-2567C781CFBE}">
      <dsp:nvSpPr>
        <dsp:cNvPr id="0" name=""/>
        <dsp:cNvSpPr/>
      </dsp:nvSpPr>
      <dsp:spPr>
        <a:xfrm>
          <a:off x="2204773" y="946"/>
          <a:ext cx="1788938" cy="10733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Good models have residuals centered around 0</a:t>
          </a:r>
        </a:p>
      </dsp:txBody>
      <dsp:txXfrm>
        <a:off x="2204773" y="946"/>
        <a:ext cx="1788938" cy="1073363"/>
      </dsp:txXfrm>
    </dsp:sp>
    <dsp:sp modelId="{9675CE28-E02C-42D2-9983-19109E76A110}">
      <dsp:nvSpPr>
        <dsp:cNvPr id="0" name=""/>
        <dsp:cNvSpPr/>
      </dsp:nvSpPr>
      <dsp:spPr>
        <a:xfrm>
          <a:off x="236941" y="1253203"/>
          <a:ext cx="1788938" cy="10733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Poor models show patterns or skewed residuals</a:t>
          </a:r>
        </a:p>
      </dsp:txBody>
      <dsp:txXfrm>
        <a:off x="236941" y="1253203"/>
        <a:ext cx="1788938" cy="1073363"/>
      </dsp:txXfrm>
    </dsp:sp>
    <dsp:sp modelId="{F9922578-E383-48C5-9C91-8FF98D02D362}">
      <dsp:nvSpPr>
        <dsp:cNvPr id="0" name=""/>
        <dsp:cNvSpPr/>
      </dsp:nvSpPr>
      <dsp:spPr>
        <a:xfrm>
          <a:off x="2204773" y="1253203"/>
          <a:ext cx="1788938" cy="10733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Gradient Boosting had tight, symmetric residuals</a:t>
          </a:r>
          <a:br>
            <a:rPr lang="en-US" sz="1100" b="1" kern="1200" dirty="0"/>
          </a:br>
          <a:r>
            <a:rPr lang="en-US" sz="1100" b="1" kern="1200" dirty="0"/>
            <a:t> Ridge Regression showed wide scatter and bias</a:t>
          </a:r>
        </a:p>
      </dsp:txBody>
      <dsp:txXfrm>
        <a:off x="2204773" y="1253203"/>
        <a:ext cx="1788938" cy="107336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05356F-4235-4B1C-B076-58DBFEA67C65}">
      <dsp:nvSpPr>
        <dsp:cNvPr id="0" name=""/>
        <dsp:cNvSpPr/>
      </dsp:nvSpPr>
      <dsp:spPr>
        <a:xfrm>
          <a:off x="3148" y="582727"/>
          <a:ext cx="1376523" cy="8259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Feature importance reveals what the model learns from</a:t>
          </a:r>
        </a:p>
      </dsp:txBody>
      <dsp:txXfrm>
        <a:off x="27338" y="606917"/>
        <a:ext cx="1328143" cy="777534"/>
      </dsp:txXfrm>
    </dsp:sp>
    <dsp:sp modelId="{95D83911-FBBE-4FCF-8A1C-D3B180E11662}">
      <dsp:nvSpPr>
        <dsp:cNvPr id="0" name=""/>
        <dsp:cNvSpPr/>
      </dsp:nvSpPr>
      <dsp:spPr>
        <a:xfrm>
          <a:off x="1500806" y="824995"/>
          <a:ext cx="291823" cy="3413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500806" y="893270"/>
        <a:ext cx="204276" cy="204827"/>
      </dsp:txXfrm>
    </dsp:sp>
    <dsp:sp modelId="{4FE54990-3E29-4BF7-B1CC-BA29FE350D77}">
      <dsp:nvSpPr>
        <dsp:cNvPr id="0" name=""/>
        <dsp:cNvSpPr/>
      </dsp:nvSpPr>
      <dsp:spPr>
        <a:xfrm>
          <a:off x="1930281" y="582727"/>
          <a:ext cx="1376523" cy="8259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Hour and Temperature were most influential</a:t>
          </a:r>
        </a:p>
      </dsp:txBody>
      <dsp:txXfrm>
        <a:off x="1954471" y="606917"/>
        <a:ext cx="1328143" cy="777534"/>
      </dsp:txXfrm>
    </dsp:sp>
    <dsp:sp modelId="{15281180-E624-470C-B7E0-324B632DCAA1}">
      <dsp:nvSpPr>
        <dsp:cNvPr id="0" name=""/>
        <dsp:cNvSpPr/>
      </dsp:nvSpPr>
      <dsp:spPr>
        <a:xfrm>
          <a:off x="3427939" y="824995"/>
          <a:ext cx="291823" cy="3413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427939" y="893270"/>
        <a:ext cx="204276" cy="204827"/>
      </dsp:txXfrm>
    </dsp:sp>
    <dsp:sp modelId="{A9C9391B-14B0-4942-ACD3-3E98CA8A5CC2}">
      <dsp:nvSpPr>
        <dsp:cNvPr id="0" name=""/>
        <dsp:cNvSpPr/>
      </dsp:nvSpPr>
      <dsp:spPr>
        <a:xfrm>
          <a:off x="3857414" y="582727"/>
          <a:ext cx="1376523" cy="8259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Features like Rainfall and Snowfall had minimal effect</a:t>
          </a:r>
        </a:p>
      </dsp:txBody>
      <dsp:txXfrm>
        <a:off x="3881604" y="606917"/>
        <a:ext cx="1328143" cy="777534"/>
      </dsp:txXfrm>
    </dsp:sp>
    <dsp:sp modelId="{335204E0-03DE-4205-8C5E-416CA5BB1CCA}">
      <dsp:nvSpPr>
        <dsp:cNvPr id="0" name=""/>
        <dsp:cNvSpPr/>
      </dsp:nvSpPr>
      <dsp:spPr>
        <a:xfrm>
          <a:off x="5355072" y="824995"/>
          <a:ext cx="291823" cy="3413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5355072" y="893270"/>
        <a:ext cx="204276" cy="204827"/>
      </dsp:txXfrm>
    </dsp:sp>
    <dsp:sp modelId="{B5788E0D-01DB-48BE-912B-27D0B65AF380}">
      <dsp:nvSpPr>
        <dsp:cNvPr id="0" name=""/>
        <dsp:cNvSpPr/>
      </dsp:nvSpPr>
      <dsp:spPr>
        <a:xfrm>
          <a:off x="5784547" y="582727"/>
          <a:ext cx="1376523" cy="8259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This improves explainability and supports feature reduction for lighter models.</a:t>
          </a:r>
        </a:p>
      </dsp:txBody>
      <dsp:txXfrm>
        <a:off x="5808737" y="606917"/>
        <a:ext cx="1328143" cy="77753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8A9DA7-79AB-48C5-9C34-052F1D6CF739}">
      <dsp:nvSpPr>
        <dsp:cNvPr id="0" name=""/>
        <dsp:cNvSpPr/>
      </dsp:nvSpPr>
      <dsp:spPr>
        <a:xfrm>
          <a:off x="5110" y="713919"/>
          <a:ext cx="1527373" cy="20333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Final evaluation on unseen test data confirmed performance:</a:t>
          </a:r>
          <a:endParaRPr lang="en-GB" sz="1500" b="1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Gradient Boosting R²: 0.92</a:t>
          </a:r>
          <a:endParaRPr lang="en-GB" sz="12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Low error metrics </a:t>
          </a:r>
          <a:endParaRPr lang="en-GB" sz="1200" b="1" kern="1200" dirty="0"/>
        </a:p>
      </dsp:txBody>
      <dsp:txXfrm>
        <a:off x="49845" y="758654"/>
        <a:ext cx="1437903" cy="1943845"/>
      </dsp:txXfrm>
    </dsp:sp>
    <dsp:sp modelId="{096E287D-36E7-4EB3-8667-1D7A9D78CB0B}">
      <dsp:nvSpPr>
        <dsp:cNvPr id="0" name=""/>
        <dsp:cNvSpPr/>
      </dsp:nvSpPr>
      <dsp:spPr>
        <a:xfrm>
          <a:off x="1685220" y="1541183"/>
          <a:ext cx="323803" cy="3787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b="1" kern="1200"/>
        </a:p>
      </dsp:txBody>
      <dsp:txXfrm>
        <a:off x="1685220" y="1616941"/>
        <a:ext cx="226662" cy="227272"/>
      </dsp:txXfrm>
    </dsp:sp>
    <dsp:sp modelId="{BFAAE37A-668E-4A7C-8876-F636C19A1E5B}">
      <dsp:nvSpPr>
        <dsp:cNvPr id="0" name=""/>
        <dsp:cNvSpPr/>
      </dsp:nvSpPr>
      <dsp:spPr>
        <a:xfrm>
          <a:off x="2143432" y="713919"/>
          <a:ext cx="1527373" cy="20333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No data leakage: all features showed logical correlations only</a:t>
          </a:r>
          <a:endParaRPr lang="en-GB" sz="1500" b="1" kern="1200"/>
        </a:p>
      </dsp:txBody>
      <dsp:txXfrm>
        <a:off x="2188167" y="758654"/>
        <a:ext cx="1437903" cy="1943845"/>
      </dsp:txXfrm>
    </dsp:sp>
    <dsp:sp modelId="{0A4D6C87-22AA-49F8-AAA2-D26E8E105D2E}">
      <dsp:nvSpPr>
        <dsp:cNvPr id="0" name=""/>
        <dsp:cNvSpPr/>
      </dsp:nvSpPr>
      <dsp:spPr>
        <a:xfrm>
          <a:off x="3823543" y="1541183"/>
          <a:ext cx="323803" cy="3787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b="1" kern="1200"/>
        </a:p>
      </dsp:txBody>
      <dsp:txXfrm>
        <a:off x="3823543" y="1616941"/>
        <a:ext cx="226662" cy="227272"/>
      </dsp:txXfrm>
    </dsp:sp>
    <dsp:sp modelId="{400D803B-D7F5-43E6-981E-FAE25B86761E}">
      <dsp:nvSpPr>
        <dsp:cNvPr id="0" name=""/>
        <dsp:cNvSpPr/>
      </dsp:nvSpPr>
      <dsp:spPr>
        <a:xfrm>
          <a:off x="4281755" y="713919"/>
          <a:ext cx="1527373" cy="20333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This confirms the model is accurate, generalizable, and ready for real-world use.</a:t>
          </a:r>
          <a:endParaRPr lang="en-GB" sz="1500" b="1" kern="1200"/>
        </a:p>
      </dsp:txBody>
      <dsp:txXfrm>
        <a:off x="4326490" y="758654"/>
        <a:ext cx="1437903" cy="194384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CEF74-EDE1-4374-9755-F5DE78A6154B}">
      <dsp:nvSpPr>
        <dsp:cNvPr id="0" name=""/>
        <dsp:cNvSpPr/>
      </dsp:nvSpPr>
      <dsp:spPr>
        <a:xfrm>
          <a:off x="0" y="1467"/>
          <a:ext cx="5315188" cy="7436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C8CDC7-6C29-4A56-87B5-F4F9F1674DB0}">
      <dsp:nvSpPr>
        <dsp:cNvPr id="0" name=""/>
        <dsp:cNvSpPr/>
      </dsp:nvSpPr>
      <dsp:spPr>
        <a:xfrm>
          <a:off x="224942" y="168779"/>
          <a:ext cx="408985" cy="4089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BBB97E-5CD6-4679-BC47-F29518CA273C}">
      <dsp:nvSpPr>
        <dsp:cNvPr id="0" name=""/>
        <dsp:cNvSpPr/>
      </dsp:nvSpPr>
      <dsp:spPr>
        <a:xfrm>
          <a:off x="858869" y="1467"/>
          <a:ext cx="4456319" cy="743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699" tIns="78699" rIns="78699" bIns="7869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After full training, I tested the model on a </a:t>
          </a:r>
          <a:r>
            <a:rPr lang="en-US" sz="1400" b="1" kern="1200"/>
            <a:t>realistic input</a:t>
          </a:r>
          <a:r>
            <a:rPr lang="en-US" sz="1400" kern="1200"/>
            <a:t> to simulate a deployment scenario:</a:t>
          </a:r>
        </a:p>
      </dsp:txBody>
      <dsp:txXfrm>
        <a:off x="858869" y="1467"/>
        <a:ext cx="4456319" cy="743610"/>
      </dsp:txXfrm>
    </dsp:sp>
    <dsp:sp modelId="{C384FDC5-EACE-41B6-8017-75D7676350D0}">
      <dsp:nvSpPr>
        <dsp:cNvPr id="0" name=""/>
        <dsp:cNvSpPr/>
      </dsp:nvSpPr>
      <dsp:spPr>
        <a:xfrm>
          <a:off x="0" y="930979"/>
          <a:ext cx="5315188" cy="7436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CE564F-15BA-498D-B91B-94F6C495A4D0}">
      <dsp:nvSpPr>
        <dsp:cNvPr id="0" name=""/>
        <dsp:cNvSpPr/>
      </dsp:nvSpPr>
      <dsp:spPr>
        <a:xfrm>
          <a:off x="224942" y="1098292"/>
          <a:ext cx="408985" cy="4089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76A479-30E7-4A09-96CC-4AE97FD13383}">
      <dsp:nvSpPr>
        <dsp:cNvPr id="0" name=""/>
        <dsp:cNvSpPr/>
      </dsp:nvSpPr>
      <dsp:spPr>
        <a:xfrm>
          <a:off x="858869" y="930979"/>
          <a:ext cx="4456319" cy="743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699" tIns="78699" rIns="78699" bIns="7869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8 AM on a weekday in July, with 21°C, clear skies, and normal conditions.</a:t>
          </a:r>
        </a:p>
      </dsp:txBody>
      <dsp:txXfrm>
        <a:off x="858869" y="930979"/>
        <a:ext cx="4456319" cy="743610"/>
      </dsp:txXfrm>
    </dsp:sp>
    <dsp:sp modelId="{10D4700D-F0C0-4E02-87A8-8A9BA51F266C}">
      <dsp:nvSpPr>
        <dsp:cNvPr id="0" name=""/>
        <dsp:cNvSpPr/>
      </dsp:nvSpPr>
      <dsp:spPr>
        <a:xfrm>
          <a:off x="0" y="1860492"/>
          <a:ext cx="5315188" cy="7436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157063-10BE-4750-96C7-443880B0298D}">
      <dsp:nvSpPr>
        <dsp:cNvPr id="0" name=""/>
        <dsp:cNvSpPr/>
      </dsp:nvSpPr>
      <dsp:spPr>
        <a:xfrm>
          <a:off x="224942" y="2027805"/>
          <a:ext cx="408985" cy="4089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427163-BCD9-4F8A-8808-C08D37CB13C9}">
      <dsp:nvSpPr>
        <dsp:cNvPr id="0" name=""/>
        <dsp:cNvSpPr/>
      </dsp:nvSpPr>
      <dsp:spPr>
        <a:xfrm>
          <a:off x="858869" y="1860492"/>
          <a:ext cx="4456319" cy="743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699" tIns="78699" rIns="78699" bIns="7869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Predicted demand: 1086 bikes.</a:t>
          </a:r>
          <a:endParaRPr lang="en-US" sz="1400" kern="1200" dirty="0"/>
        </a:p>
      </dsp:txBody>
      <dsp:txXfrm>
        <a:off x="858869" y="1860492"/>
        <a:ext cx="4456319" cy="743610"/>
      </dsp:txXfrm>
    </dsp:sp>
    <dsp:sp modelId="{938C1910-B0AE-4C81-8BC4-865BA1D97799}">
      <dsp:nvSpPr>
        <dsp:cNvPr id="0" name=""/>
        <dsp:cNvSpPr/>
      </dsp:nvSpPr>
      <dsp:spPr>
        <a:xfrm>
          <a:off x="0" y="2790005"/>
          <a:ext cx="5315188" cy="7436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04CA42-9514-4921-8BCE-93A2CA7E3F21}">
      <dsp:nvSpPr>
        <dsp:cNvPr id="0" name=""/>
        <dsp:cNvSpPr/>
      </dsp:nvSpPr>
      <dsp:spPr>
        <a:xfrm>
          <a:off x="224942" y="2957317"/>
          <a:ext cx="408985" cy="40898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BE9B8-176C-4E7C-ACC4-96FAE6655BBC}">
      <dsp:nvSpPr>
        <dsp:cNvPr id="0" name=""/>
        <dsp:cNvSpPr/>
      </dsp:nvSpPr>
      <dsp:spPr>
        <a:xfrm>
          <a:off x="858869" y="2790005"/>
          <a:ext cx="4456319" cy="743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699" tIns="78699" rIns="78699" bIns="7869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This result matches real-world expectations for </a:t>
          </a:r>
          <a:r>
            <a:rPr lang="en-US" sz="1400" b="1" kern="1200"/>
            <a:t>weekday commuting behavior</a:t>
          </a:r>
          <a:r>
            <a:rPr lang="en-US" sz="1400" kern="1200"/>
            <a:t> in warm, dry weather.</a:t>
          </a:r>
        </a:p>
      </dsp:txBody>
      <dsp:txXfrm>
        <a:off x="858869" y="2790005"/>
        <a:ext cx="4456319" cy="74361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A674E2-E606-4A99-A849-38FDE31298F3}">
      <dsp:nvSpPr>
        <dsp:cNvPr id="0" name=""/>
        <dsp:cNvSpPr/>
      </dsp:nvSpPr>
      <dsp:spPr>
        <a:xfrm>
          <a:off x="2807142" y="1541458"/>
          <a:ext cx="6151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15154" y="45720"/>
              </a:lnTo>
            </a:path>
          </a:pathLst>
        </a:custGeom>
        <a:noFill/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98576" y="1583949"/>
        <a:ext cx="32287" cy="6457"/>
      </dsp:txXfrm>
    </dsp:sp>
    <dsp:sp modelId="{2EA8DA2F-8F66-4ED4-9C2D-7012D701A53D}">
      <dsp:nvSpPr>
        <dsp:cNvPr id="0" name=""/>
        <dsp:cNvSpPr/>
      </dsp:nvSpPr>
      <dsp:spPr>
        <a:xfrm>
          <a:off x="1315" y="744890"/>
          <a:ext cx="2807627" cy="168457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576" tIns="144410" rIns="137576" bIns="14441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What began as a modeling task became a story of behavior and routine.</a:t>
          </a:r>
        </a:p>
      </dsp:txBody>
      <dsp:txXfrm>
        <a:off x="1315" y="744890"/>
        <a:ext cx="2807627" cy="1684576"/>
      </dsp:txXfrm>
    </dsp:sp>
    <dsp:sp modelId="{F0B0B865-3E67-474B-994B-9CA8946ECBDD}">
      <dsp:nvSpPr>
        <dsp:cNvPr id="0" name=""/>
        <dsp:cNvSpPr/>
      </dsp:nvSpPr>
      <dsp:spPr>
        <a:xfrm>
          <a:off x="1405128" y="2427666"/>
          <a:ext cx="3453382" cy="615154"/>
        </a:xfrm>
        <a:custGeom>
          <a:avLst/>
          <a:gdLst/>
          <a:ahLst/>
          <a:cxnLst/>
          <a:rect l="0" t="0" r="0" b="0"/>
          <a:pathLst>
            <a:path>
              <a:moveTo>
                <a:pt x="3453382" y="0"/>
              </a:moveTo>
              <a:lnTo>
                <a:pt x="3453382" y="324677"/>
              </a:lnTo>
              <a:lnTo>
                <a:pt x="0" y="324677"/>
              </a:lnTo>
              <a:lnTo>
                <a:pt x="0" y="615154"/>
              </a:lnTo>
            </a:path>
          </a:pathLst>
        </a:custGeom>
        <a:noFill/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43989" y="2732015"/>
        <a:ext cx="175661" cy="6457"/>
      </dsp:txXfrm>
    </dsp:sp>
    <dsp:sp modelId="{D53BE790-345C-48BB-A706-A08B009D0495}">
      <dsp:nvSpPr>
        <dsp:cNvPr id="0" name=""/>
        <dsp:cNvSpPr/>
      </dsp:nvSpPr>
      <dsp:spPr>
        <a:xfrm>
          <a:off x="3454697" y="744890"/>
          <a:ext cx="2807627" cy="168457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576" tIns="144410" rIns="137576" bIns="14441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Key observations: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Commuting drives demand: Clear morning/evening peaks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Weather matters: People ride more in warm, dry conditions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Holidays suppress usage: Routine is disrupted</a:t>
          </a:r>
        </a:p>
      </dsp:txBody>
      <dsp:txXfrm>
        <a:off x="3454697" y="744890"/>
        <a:ext cx="2807627" cy="1684576"/>
      </dsp:txXfrm>
    </dsp:sp>
    <dsp:sp modelId="{6EF14ABB-6733-42F6-833B-0BA0D9FD55E8}">
      <dsp:nvSpPr>
        <dsp:cNvPr id="0" name=""/>
        <dsp:cNvSpPr/>
      </dsp:nvSpPr>
      <dsp:spPr>
        <a:xfrm>
          <a:off x="2807142" y="3871789"/>
          <a:ext cx="6151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15154" y="45720"/>
              </a:lnTo>
            </a:path>
          </a:pathLst>
        </a:custGeom>
        <a:noFill/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98576" y="3914280"/>
        <a:ext cx="32287" cy="6457"/>
      </dsp:txXfrm>
    </dsp:sp>
    <dsp:sp modelId="{0AE07416-9696-4174-BE30-ECAA63787E96}">
      <dsp:nvSpPr>
        <dsp:cNvPr id="0" name=""/>
        <dsp:cNvSpPr/>
      </dsp:nvSpPr>
      <dsp:spPr>
        <a:xfrm>
          <a:off x="1315" y="3075221"/>
          <a:ext cx="2807627" cy="168457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576" tIns="144410" rIns="137576" bIns="14441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By choosing regression over classification, the model provides actionable, specific predictions – not just “high” or “low” labels.</a:t>
          </a:r>
        </a:p>
      </dsp:txBody>
      <dsp:txXfrm>
        <a:off x="1315" y="3075221"/>
        <a:ext cx="2807627" cy="1684576"/>
      </dsp:txXfrm>
    </dsp:sp>
    <dsp:sp modelId="{3D3B8C61-6974-4C73-B4B0-50ECF6001918}">
      <dsp:nvSpPr>
        <dsp:cNvPr id="0" name=""/>
        <dsp:cNvSpPr/>
      </dsp:nvSpPr>
      <dsp:spPr>
        <a:xfrm>
          <a:off x="3454697" y="3075221"/>
          <a:ext cx="2807627" cy="168457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576" tIns="144410" rIns="137576" bIns="14441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This project blends: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Data analysis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Real-world behavior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Practical, usable output</a:t>
          </a:r>
        </a:p>
      </dsp:txBody>
      <dsp:txXfrm>
        <a:off x="3454697" y="3075221"/>
        <a:ext cx="2807627" cy="168457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5389E8-1340-4FC6-A7E2-E758513D837A}">
      <dsp:nvSpPr>
        <dsp:cNvPr id="0" name=""/>
        <dsp:cNvSpPr/>
      </dsp:nvSpPr>
      <dsp:spPr>
        <a:xfrm>
          <a:off x="0" y="122410"/>
          <a:ext cx="7055892" cy="8248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baseline="0"/>
            <a:t>Improper Validation</a:t>
          </a:r>
          <a:br>
            <a:rPr lang="en-US" sz="1500" b="0" i="0" kern="1200" baseline="0"/>
          </a:br>
          <a:r>
            <a:rPr lang="en-US" sz="1500" b="0" i="0" kern="1200" baseline="0"/>
            <a:t>Initially used only a train-test split; learned the need for a train-validation-test split (64-16-20) to avoid overfitting.</a:t>
          </a:r>
          <a:endParaRPr lang="en-GB" sz="1500" kern="1200"/>
        </a:p>
      </dsp:txBody>
      <dsp:txXfrm>
        <a:off x="40266" y="162676"/>
        <a:ext cx="6975360" cy="744318"/>
      </dsp:txXfrm>
    </dsp:sp>
    <dsp:sp modelId="{C261BEF5-61DF-4376-A65B-0B7EC6FA07F6}">
      <dsp:nvSpPr>
        <dsp:cNvPr id="0" name=""/>
        <dsp:cNvSpPr/>
      </dsp:nvSpPr>
      <dsp:spPr>
        <a:xfrm>
          <a:off x="0" y="990460"/>
          <a:ext cx="7055892" cy="8248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baseline="0"/>
            <a:t>Data Leakage During Scaling</a:t>
          </a:r>
          <a:br>
            <a:rPr lang="en-US" sz="1500" b="0" i="0" kern="1200" baseline="0"/>
          </a:br>
          <a:r>
            <a:rPr lang="en-US" sz="1500" b="0" i="0" kern="1200" baseline="0"/>
            <a:t>Scaled features before splitting, which leaked test data info into training. Fixed by scaling only the training set and transforming validation/test sets afterward.</a:t>
          </a:r>
          <a:endParaRPr lang="en-GB" sz="1500" kern="1200"/>
        </a:p>
      </dsp:txBody>
      <dsp:txXfrm>
        <a:off x="40266" y="1030726"/>
        <a:ext cx="6975360" cy="744318"/>
      </dsp:txXfrm>
    </dsp:sp>
    <dsp:sp modelId="{DC2F4035-4C8D-4FBA-8B78-A5A3BE2B65CA}">
      <dsp:nvSpPr>
        <dsp:cNvPr id="0" name=""/>
        <dsp:cNvSpPr/>
      </dsp:nvSpPr>
      <dsp:spPr>
        <a:xfrm>
          <a:off x="0" y="1858510"/>
          <a:ext cx="7055892" cy="8248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baseline="0" dirty="0"/>
            <a:t>No Baseline Model at First</a:t>
          </a:r>
          <a:br>
            <a:rPr lang="en-US" sz="1500" b="0" i="0" kern="1200" baseline="0" dirty="0"/>
          </a:br>
          <a:r>
            <a:rPr lang="en-US" sz="1500" b="0" i="0" kern="1200" baseline="0" dirty="0"/>
            <a:t>Skipped Dummy Regressor initially; later realized its importance in setting a performance benchmark.</a:t>
          </a:r>
          <a:endParaRPr lang="en-GB" sz="1500" kern="1200" dirty="0"/>
        </a:p>
      </dsp:txBody>
      <dsp:txXfrm>
        <a:off x="40266" y="1898776"/>
        <a:ext cx="6975360" cy="744318"/>
      </dsp:txXfrm>
    </dsp:sp>
    <dsp:sp modelId="{68DCF2E7-F9F7-414B-AE3F-B3CE4F21BE98}">
      <dsp:nvSpPr>
        <dsp:cNvPr id="0" name=""/>
        <dsp:cNvSpPr/>
      </dsp:nvSpPr>
      <dsp:spPr>
        <a:xfrm>
          <a:off x="0" y="2726560"/>
          <a:ext cx="7055892" cy="8248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baseline="0"/>
            <a:t>Unscaled Data in Cross-Validation</a:t>
          </a:r>
          <a:br>
            <a:rPr lang="en-US" sz="1500" b="0" i="0" kern="1200" baseline="0"/>
          </a:br>
          <a:r>
            <a:rPr lang="en-US" sz="1500" b="0" i="0" kern="1200" baseline="0"/>
            <a:t>Poor performance of KNN/MLP models until I began using scaled features during cross-validation.</a:t>
          </a:r>
          <a:endParaRPr lang="en-GB" sz="1500" kern="1200"/>
        </a:p>
      </dsp:txBody>
      <dsp:txXfrm>
        <a:off x="40266" y="2766826"/>
        <a:ext cx="6975360" cy="744318"/>
      </dsp:txXfrm>
    </dsp:sp>
    <dsp:sp modelId="{C8090000-443C-4C48-9976-3460652F61EC}">
      <dsp:nvSpPr>
        <dsp:cNvPr id="0" name=""/>
        <dsp:cNvSpPr/>
      </dsp:nvSpPr>
      <dsp:spPr>
        <a:xfrm>
          <a:off x="0" y="3594610"/>
          <a:ext cx="7055892" cy="8248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baseline="0"/>
            <a:t>Overuse of Default Hyperparameters</a:t>
          </a:r>
          <a:br>
            <a:rPr lang="en-US" sz="1500" b="0" i="0" kern="1200" baseline="0"/>
          </a:br>
          <a:r>
            <a:rPr lang="en-US" sz="1500" b="0" i="0" kern="1200" baseline="0"/>
            <a:t>Early models used default settings. Implementing GridSearchCV revealed significant improvements, especially in Gradient Boosting.</a:t>
          </a:r>
          <a:endParaRPr lang="en-GB" sz="1500" kern="1200"/>
        </a:p>
      </dsp:txBody>
      <dsp:txXfrm>
        <a:off x="40266" y="3634876"/>
        <a:ext cx="6975360" cy="744318"/>
      </dsp:txXfrm>
    </dsp:sp>
    <dsp:sp modelId="{B5C65C2C-DB01-4BF3-9948-4B9885278362}">
      <dsp:nvSpPr>
        <dsp:cNvPr id="0" name=""/>
        <dsp:cNvSpPr/>
      </dsp:nvSpPr>
      <dsp:spPr>
        <a:xfrm>
          <a:off x="0" y="4462660"/>
          <a:ext cx="7055892" cy="8248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baseline="0"/>
            <a:t>Confusion in Model Failures</a:t>
          </a:r>
          <a:br>
            <a:rPr lang="en-US" sz="1500" b="0" i="0" kern="1200" baseline="0"/>
          </a:br>
          <a:r>
            <a:rPr lang="en-US" sz="1500" b="0" i="0" kern="1200" baseline="0"/>
            <a:t>Couldn’t explain why some models failed — started using learning curves to detect overfitting and underfitting.</a:t>
          </a:r>
          <a:endParaRPr lang="en-GB" sz="1500" kern="1200"/>
        </a:p>
      </dsp:txBody>
      <dsp:txXfrm>
        <a:off x="40266" y="4502926"/>
        <a:ext cx="6975360" cy="744318"/>
      </dsp:txXfrm>
    </dsp:sp>
    <dsp:sp modelId="{439F8882-7627-4833-8E53-B482C75A85FF}">
      <dsp:nvSpPr>
        <dsp:cNvPr id="0" name=""/>
        <dsp:cNvSpPr/>
      </dsp:nvSpPr>
      <dsp:spPr>
        <a:xfrm>
          <a:off x="0" y="5330710"/>
          <a:ext cx="7055892" cy="8248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baseline="0" dirty="0"/>
            <a:t>Accidental Test Set Leakage</a:t>
          </a:r>
          <a:br>
            <a:rPr lang="en-US" sz="1500" b="0" i="0" kern="1200" baseline="0" dirty="0"/>
          </a:br>
          <a:r>
            <a:rPr lang="en-US" sz="1500" b="0" i="0" kern="1200" baseline="0" dirty="0"/>
            <a:t>Used the test set during tuning stages — learned to reserve it strictly for final evaluation only.</a:t>
          </a:r>
          <a:endParaRPr lang="en-GB" sz="1500" kern="1200" dirty="0"/>
        </a:p>
      </dsp:txBody>
      <dsp:txXfrm>
        <a:off x="40266" y="5370976"/>
        <a:ext cx="6975360" cy="74431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8E441E-51FF-40B8-837B-967AEF26C8B3}">
      <dsp:nvSpPr>
        <dsp:cNvPr id="0" name=""/>
        <dsp:cNvSpPr/>
      </dsp:nvSpPr>
      <dsp:spPr>
        <a:xfrm>
          <a:off x="0" y="115405"/>
          <a:ext cx="6555347" cy="7272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/>
            <a:t>Importance of Clean Pipelines</a:t>
          </a:r>
          <a:br>
            <a:rPr lang="en-US" sz="1300" b="0" i="0" kern="1200" baseline="0"/>
          </a:br>
          <a:r>
            <a:rPr lang="en-US" sz="1300" b="0" i="0" kern="1200" baseline="0"/>
            <a:t>Small changes like correct scaling order made a big difference in model reliability.</a:t>
          </a:r>
          <a:endParaRPr lang="en-GB" sz="1300" kern="1200"/>
        </a:p>
      </dsp:txBody>
      <dsp:txXfrm>
        <a:off x="35500" y="150905"/>
        <a:ext cx="6484347" cy="656228"/>
      </dsp:txXfrm>
    </dsp:sp>
    <dsp:sp modelId="{6CF8C450-C2F1-46F7-8679-C5831CA73C3E}">
      <dsp:nvSpPr>
        <dsp:cNvPr id="0" name=""/>
        <dsp:cNvSpPr/>
      </dsp:nvSpPr>
      <dsp:spPr>
        <a:xfrm>
          <a:off x="0" y="880073"/>
          <a:ext cx="6555347" cy="7272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/>
            <a:t>Evaluation Beyond Metrics</a:t>
          </a:r>
          <a:br>
            <a:rPr lang="en-US" sz="1300" b="0" i="0" kern="1200" baseline="0"/>
          </a:br>
          <a:r>
            <a:rPr lang="en-US" sz="1300" b="0" i="0" kern="1200" baseline="0"/>
            <a:t>RMSE/MAE were helpful, but residual plots revealed hidden model issues like skew or bias.</a:t>
          </a:r>
          <a:endParaRPr lang="en-GB" sz="1300" kern="1200"/>
        </a:p>
      </dsp:txBody>
      <dsp:txXfrm>
        <a:off x="35500" y="915573"/>
        <a:ext cx="6484347" cy="656228"/>
      </dsp:txXfrm>
    </dsp:sp>
    <dsp:sp modelId="{EA1CFF87-681A-4E49-9B57-1D1D9184F867}">
      <dsp:nvSpPr>
        <dsp:cNvPr id="0" name=""/>
        <dsp:cNvSpPr/>
      </dsp:nvSpPr>
      <dsp:spPr>
        <a:xfrm>
          <a:off x="0" y="1644741"/>
          <a:ext cx="6555347" cy="7272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/>
            <a:t>Visual Insights Were Powerful</a:t>
          </a:r>
          <a:br>
            <a:rPr lang="en-US" sz="1300" b="0" i="0" kern="1200" baseline="0"/>
          </a:br>
          <a:r>
            <a:rPr lang="en-US" sz="1300" b="0" i="0" kern="1200" baseline="0"/>
            <a:t>Learning curves and residual plots deepened my understanding of model behavior.</a:t>
          </a:r>
          <a:endParaRPr lang="en-GB" sz="1300" kern="1200"/>
        </a:p>
      </dsp:txBody>
      <dsp:txXfrm>
        <a:off x="35500" y="1680241"/>
        <a:ext cx="6484347" cy="656228"/>
      </dsp:txXfrm>
    </dsp:sp>
    <dsp:sp modelId="{91975AE4-31EB-4073-8F72-E5635199FBD7}">
      <dsp:nvSpPr>
        <dsp:cNvPr id="0" name=""/>
        <dsp:cNvSpPr/>
      </dsp:nvSpPr>
      <dsp:spPr>
        <a:xfrm>
          <a:off x="0" y="2409409"/>
          <a:ext cx="6555347" cy="7272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/>
            <a:t>Model Selection = Interpretation + Performance</a:t>
          </a:r>
          <a:br>
            <a:rPr lang="en-US" sz="1300" b="0" i="0" kern="1200" baseline="0"/>
          </a:br>
          <a:r>
            <a:rPr lang="en-US" sz="1300" b="0" i="0" kern="1200" baseline="0"/>
            <a:t>Feature importance helped me see which inputs mattered and justified modeling choices.</a:t>
          </a:r>
          <a:endParaRPr lang="en-GB" sz="1300" kern="1200"/>
        </a:p>
      </dsp:txBody>
      <dsp:txXfrm>
        <a:off x="35500" y="2444909"/>
        <a:ext cx="6484347" cy="656228"/>
      </dsp:txXfrm>
    </dsp:sp>
    <dsp:sp modelId="{07E0B922-E9B4-4701-9B67-F63EAA89AE8D}">
      <dsp:nvSpPr>
        <dsp:cNvPr id="0" name=""/>
        <dsp:cNvSpPr/>
      </dsp:nvSpPr>
      <dsp:spPr>
        <a:xfrm>
          <a:off x="0" y="3174077"/>
          <a:ext cx="6555347" cy="7272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/>
            <a:t>Efficiency in Tuning</a:t>
          </a:r>
          <a:br>
            <a:rPr lang="en-US" sz="1300" b="0" i="0" kern="1200" baseline="0"/>
          </a:br>
          <a:r>
            <a:rPr lang="en-US" sz="1300" b="0" i="0" kern="1200" baseline="0"/>
            <a:t>GridSearchCV taught me to balance performance gains with computational cost using manageable parameter grids.</a:t>
          </a:r>
          <a:endParaRPr lang="en-GB" sz="1300" kern="1200"/>
        </a:p>
      </dsp:txBody>
      <dsp:txXfrm>
        <a:off x="35500" y="3209577"/>
        <a:ext cx="6484347" cy="656228"/>
      </dsp:txXfrm>
    </dsp:sp>
    <dsp:sp modelId="{227AED69-20F5-4AEC-B95C-4CA0D442ABFB}">
      <dsp:nvSpPr>
        <dsp:cNvPr id="0" name=""/>
        <dsp:cNvSpPr/>
      </dsp:nvSpPr>
      <dsp:spPr>
        <a:xfrm>
          <a:off x="0" y="3938745"/>
          <a:ext cx="6555347" cy="7272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/>
            <a:t>Real-World Relevance</a:t>
          </a:r>
          <a:br>
            <a:rPr lang="en-US" sz="1300" b="0" i="0" kern="1200" baseline="0"/>
          </a:br>
          <a:r>
            <a:rPr lang="en-US" sz="1300" b="0" i="0" kern="1200" baseline="0"/>
            <a:t>Applying my best model (Gradient Boosting) to a realistic scenario showed how models can support real decisions.</a:t>
          </a:r>
          <a:endParaRPr lang="en-GB" sz="1300" kern="1200"/>
        </a:p>
      </dsp:txBody>
      <dsp:txXfrm>
        <a:off x="35500" y="3974245"/>
        <a:ext cx="6484347" cy="656228"/>
      </dsp:txXfrm>
    </dsp:sp>
    <dsp:sp modelId="{48C2FEBA-CA59-4B2F-9324-B6A8BA856BEE}">
      <dsp:nvSpPr>
        <dsp:cNvPr id="0" name=""/>
        <dsp:cNvSpPr/>
      </dsp:nvSpPr>
      <dsp:spPr>
        <a:xfrm>
          <a:off x="0" y="4703413"/>
          <a:ext cx="6555347" cy="7272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baseline="0"/>
            <a:t>Mindset Shift</a:t>
          </a:r>
          <a:br>
            <a:rPr lang="en-US" sz="1300" b="0" i="0" kern="1200" baseline="0"/>
          </a:br>
          <a:r>
            <a:rPr lang="en-US" sz="1300" b="0" i="0" kern="1200" baseline="0"/>
            <a:t>Moved from "just build a model" to thinking like a data scientist — planning, validating, and reflecting at each step.</a:t>
          </a:r>
          <a:endParaRPr lang="en-GB" sz="1300" kern="1200"/>
        </a:p>
      </dsp:txBody>
      <dsp:txXfrm>
        <a:off x="35500" y="4738913"/>
        <a:ext cx="6484347" cy="65622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E092CC-A747-409D-999A-1903898FC197}">
      <dsp:nvSpPr>
        <dsp:cNvPr id="0" name=""/>
        <dsp:cNvSpPr/>
      </dsp:nvSpPr>
      <dsp:spPr>
        <a:xfrm>
          <a:off x="0" y="401598"/>
          <a:ext cx="6494585" cy="716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>
              <a:solidFill>
                <a:schemeClr val="bg1"/>
              </a:solidFill>
            </a:rPr>
            <a:t>“Examples.” </a:t>
          </a:r>
          <a:r>
            <a:rPr lang="en-US" sz="1800" b="0" i="1" kern="1200" baseline="0" dirty="0">
              <a:solidFill>
                <a:schemeClr val="bg1"/>
              </a:solidFill>
            </a:rPr>
            <a:t>Scikit-learn</a:t>
          </a:r>
          <a:r>
            <a:rPr lang="en-US" sz="1800" b="0" i="0" kern="1200" baseline="0" dirty="0">
              <a:solidFill>
                <a:schemeClr val="bg1"/>
              </a:solidFill>
            </a:rPr>
            <a:t>, scikit-learn.org/stable/</a:t>
          </a:r>
          <a:r>
            <a:rPr lang="en-US" sz="1800" b="0" i="0" kern="1200" baseline="0" dirty="0" err="1">
              <a:solidFill>
                <a:schemeClr val="bg1"/>
              </a:solidFill>
            </a:rPr>
            <a:t>auto_examples</a:t>
          </a:r>
          <a:r>
            <a:rPr lang="en-US" sz="1800" b="0" i="0" kern="1200" baseline="0" dirty="0">
              <a:solidFill>
                <a:schemeClr val="bg1"/>
              </a:solidFill>
            </a:rPr>
            <a:t>/index.html.</a:t>
          </a:r>
          <a:endParaRPr lang="en-GB" sz="1800" b="0" kern="1200" dirty="0">
            <a:solidFill>
              <a:schemeClr val="bg1"/>
            </a:solidFill>
          </a:endParaRPr>
        </a:p>
      </dsp:txBody>
      <dsp:txXfrm>
        <a:off x="34954" y="436552"/>
        <a:ext cx="6424677" cy="646132"/>
      </dsp:txXfrm>
    </dsp:sp>
    <dsp:sp modelId="{679FC814-D6D4-403D-9506-406DE0E7B9D3}">
      <dsp:nvSpPr>
        <dsp:cNvPr id="0" name=""/>
        <dsp:cNvSpPr/>
      </dsp:nvSpPr>
      <dsp:spPr>
        <a:xfrm>
          <a:off x="0" y="1169478"/>
          <a:ext cx="6494585" cy="716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1" kern="1200" baseline="0" dirty="0">
              <a:solidFill>
                <a:schemeClr val="bg1"/>
              </a:solidFill>
            </a:rPr>
            <a:t>Using Matplotlib — Matplotlib 3.10.3 Documentation</a:t>
          </a:r>
          <a:r>
            <a:rPr lang="en-US" sz="1800" b="0" i="0" kern="1200" baseline="0" dirty="0">
              <a:solidFill>
                <a:schemeClr val="bg1"/>
              </a:solidFill>
            </a:rPr>
            <a:t>. </a:t>
          </a:r>
          <a:r>
            <a:rPr lang="en-US" sz="1800" b="0" i="0" kern="1200" baseline="0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matplotlib.org/stable/users/index.html</a:t>
          </a:r>
          <a:r>
            <a:rPr lang="en-US" sz="1800" b="0" i="0" kern="1200" baseline="0" dirty="0">
              <a:solidFill>
                <a:schemeClr val="bg1"/>
              </a:solidFill>
            </a:rPr>
            <a:t>.</a:t>
          </a:r>
          <a:endParaRPr lang="en-GB" sz="1800" b="0" kern="1200" dirty="0">
            <a:solidFill>
              <a:schemeClr val="bg1"/>
            </a:solidFill>
          </a:endParaRPr>
        </a:p>
      </dsp:txBody>
      <dsp:txXfrm>
        <a:off x="34954" y="1204432"/>
        <a:ext cx="6424677" cy="646132"/>
      </dsp:txXfrm>
    </dsp:sp>
    <dsp:sp modelId="{78832B16-248A-42A9-99A2-390B6C79160F}">
      <dsp:nvSpPr>
        <dsp:cNvPr id="0" name=""/>
        <dsp:cNvSpPr/>
      </dsp:nvSpPr>
      <dsp:spPr>
        <a:xfrm>
          <a:off x="0" y="1937358"/>
          <a:ext cx="6494585" cy="716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1" kern="1200" baseline="0" dirty="0">
              <a:solidFill>
                <a:schemeClr val="bg1"/>
              </a:solidFill>
            </a:rPr>
            <a:t>W3Schools.com</a:t>
          </a:r>
          <a:r>
            <a:rPr lang="en-US" sz="1800" b="0" i="0" kern="1200" baseline="0" dirty="0">
              <a:solidFill>
                <a:schemeClr val="bg1"/>
              </a:solidFill>
            </a:rPr>
            <a:t>. </a:t>
          </a:r>
          <a:r>
            <a:rPr lang="en-US" sz="1800" b="0" i="0" kern="1200" baseline="0" dirty="0">
              <a:solidFill>
                <a:schemeClr val="bg1"/>
              </a:solidFill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www.w3schools.com/python/default.asp</a:t>
          </a:r>
          <a:r>
            <a:rPr lang="en-US" sz="1800" b="0" i="0" kern="1200" baseline="0" dirty="0">
              <a:solidFill>
                <a:schemeClr val="bg1"/>
              </a:solidFill>
            </a:rPr>
            <a:t>.</a:t>
          </a:r>
          <a:endParaRPr lang="en-GB" sz="1800" b="0" kern="1200" dirty="0">
            <a:solidFill>
              <a:schemeClr val="bg1"/>
            </a:solidFill>
          </a:endParaRPr>
        </a:p>
      </dsp:txBody>
      <dsp:txXfrm>
        <a:off x="34954" y="1972312"/>
        <a:ext cx="6424677" cy="646132"/>
      </dsp:txXfrm>
    </dsp:sp>
    <dsp:sp modelId="{2F7015E4-3B4C-40EB-9AC1-BA1EA1414CB3}">
      <dsp:nvSpPr>
        <dsp:cNvPr id="0" name=""/>
        <dsp:cNvSpPr/>
      </dsp:nvSpPr>
      <dsp:spPr>
        <a:xfrm>
          <a:off x="0" y="2705238"/>
          <a:ext cx="6494585" cy="716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1" kern="1200" baseline="0" dirty="0">
              <a:solidFill>
                <a:schemeClr val="bg1"/>
              </a:solidFill>
            </a:rPr>
            <a:t>Seaborn: Statistical Data Visualization — Seaborn 0.13.2 Documentation</a:t>
          </a:r>
          <a:r>
            <a:rPr lang="en-US" sz="1800" b="0" i="0" kern="1200" baseline="0" dirty="0">
              <a:solidFill>
                <a:schemeClr val="bg1"/>
              </a:solidFill>
            </a:rPr>
            <a:t>. </a:t>
          </a:r>
          <a:r>
            <a:rPr lang="en-US" sz="1800" b="0" i="0" kern="1200" baseline="0" dirty="0">
              <a:solidFill>
                <a:schemeClr val="bg1"/>
              </a:solidFill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seaborn.pydata.org</a:t>
          </a:r>
          <a:r>
            <a:rPr lang="en-US" sz="1800" b="0" i="0" kern="1200" baseline="0" dirty="0">
              <a:solidFill>
                <a:schemeClr val="bg1"/>
              </a:solidFill>
            </a:rPr>
            <a:t>.</a:t>
          </a:r>
          <a:endParaRPr lang="en-GB" sz="1800" b="0" kern="1200" dirty="0">
            <a:solidFill>
              <a:schemeClr val="bg1"/>
            </a:solidFill>
          </a:endParaRPr>
        </a:p>
      </dsp:txBody>
      <dsp:txXfrm>
        <a:off x="34954" y="2740192"/>
        <a:ext cx="6424677" cy="646132"/>
      </dsp:txXfrm>
    </dsp:sp>
    <dsp:sp modelId="{A8FD7640-29CF-4674-B602-0B4302E9A523}">
      <dsp:nvSpPr>
        <dsp:cNvPr id="0" name=""/>
        <dsp:cNvSpPr/>
      </dsp:nvSpPr>
      <dsp:spPr>
        <a:xfrm>
          <a:off x="0" y="3473118"/>
          <a:ext cx="6494585" cy="716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 err="1">
              <a:solidFill>
                <a:schemeClr val="bg1"/>
              </a:solidFill>
            </a:rPr>
            <a:t>GeeksforGeeks</a:t>
          </a:r>
          <a:r>
            <a:rPr lang="en-US" sz="1800" b="0" i="0" kern="1200" baseline="0" dirty="0">
              <a:solidFill>
                <a:schemeClr val="bg1"/>
              </a:solidFill>
            </a:rPr>
            <a:t>. “Machine Learning Tutorial.” </a:t>
          </a:r>
          <a:r>
            <a:rPr lang="en-US" sz="1800" b="0" i="1" kern="1200" baseline="0" dirty="0" err="1">
              <a:solidFill>
                <a:schemeClr val="bg1"/>
              </a:solidFill>
            </a:rPr>
            <a:t>GeeksforGeeks</a:t>
          </a:r>
          <a:r>
            <a:rPr lang="en-US" sz="1800" b="0" i="0" kern="1200" baseline="0" dirty="0">
              <a:solidFill>
                <a:schemeClr val="bg1"/>
              </a:solidFill>
            </a:rPr>
            <a:t>, 3 May 2025, </a:t>
          </a:r>
          <a:r>
            <a:rPr lang="en-US" sz="1800" b="0" i="0" kern="1200" baseline="0" dirty="0">
              <a:solidFill>
                <a:schemeClr val="bg1"/>
              </a:solidFill>
              <a:hlinkClick xmlns:r="http://schemas.openxmlformats.org/officeDocument/2006/relationships"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www.geeksforgeeks.org/machine-learning</a:t>
          </a:r>
          <a:r>
            <a:rPr lang="en-US" sz="1800" b="0" i="0" kern="1200" baseline="0" dirty="0">
              <a:solidFill>
                <a:schemeClr val="bg1"/>
              </a:solidFill>
            </a:rPr>
            <a:t>.</a:t>
          </a:r>
          <a:endParaRPr lang="en-GB" sz="1800" b="0" kern="1200" dirty="0">
            <a:solidFill>
              <a:schemeClr val="bg1"/>
            </a:solidFill>
          </a:endParaRPr>
        </a:p>
      </dsp:txBody>
      <dsp:txXfrm>
        <a:off x="34954" y="3508072"/>
        <a:ext cx="6424677" cy="6461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6E48DB-DF88-4F78-B8ED-A21CBCFE6A19}">
      <dsp:nvSpPr>
        <dsp:cNvPr id="0" name=""/>
        <dsp:cNvSpPr/>
      </dsp:nvSpPr>
      <dsp:spPr>
        <a:xfrm>
          <a:off x="0" y="311"/>
          <a:ext cx="6618998" cy="7292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E3E56C-D3A3-41B7-906F-EF4F913C045C}">
      <dsp:nvSpPr>
        <dsp:cNvPr id="0" name=""/>
        <dsp:cNvSpPr/>
      </dsp:nvSpPr>
      <dsp:spPr>
        <a:xfrm>
          <a:off x="220583" y="164381"/>
          <a:ext cx="401060" cy="4010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455E2C-5E0A-4BB8-B8FF-3CD62DD9A047}">
      <dsp:nvSpPr>
        <dsp:cNvPr id="0" name=""/>
        <dsp:cNvSpPr/>
      </dsp:nvSpPr>
      <dsp:spPr>
        <a:xfrm>
          <a:off x="842226" y="311"/>
          <a:ext cx="5776771" cy="729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174" tIns="77174" rIns="77174" bIns="7717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Goal:</a:t>
          </a:r>
          <a:r>
            <a:rPr lang="en-US" sz="1500" kern="1200" dirty="0"/>
            <a:t> Build a predictive model that estimates hourly bike rentals based on external features.</a:t>
          </a:r>
        </a:p>
      </dsp:txBody>
      <dsp:txXfrm>
        <a:off x="842226" y="311"/>
        <a:ext cx="5776771" cy="729200"/>
      </dsp:txXfrm>
    </dsp:sp>
    <dsp:sp modelId="{DBD12B53-9E51-4B29-B189-FCC1AF424992}">
      <dsp:nvSpPr>
        <dsp:cNvPr id="0" name=""/>
        <dsp:cNvSpPr/>
      </dsp:nvSpPr>
      <dsp:spPr>
        <a:xfrm>
          <a:off x="0" y="911811"/>
          <a:ext cx="6618998" cy="7292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8E4FD2-0D7A-4EBB-9150-803BABBE8DA8}">
      <dsp:nvSpPr>
        <dsp:cNvPr id="0" name=""/>
        <dsp:cNvSpPr/>
      </dsp:nvSpPr>
      <dsp:spPr>
        <a:xfrm>
          <a:off x="220583" y="1075881"/>
          <a:ext cx="401060" cy="4010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81462B-2D9A-4D14-A653-FC0A3E7E2E24}">
      <dsp:nvSpPr>
        <dsp:cNvPr id="0" name=""/>
        <dsp:cNvSpPr/>
      </dsp:nvSpPr>
      <dsp:spPr>
        <a:xfrm>
          <a:off x="842226" y="911811"/>
          <a:ext cx="5776771" cy="729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174" tIns="77174" rIns="77174" bIns="7717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Design Choice:</a:t>
          </a:r>
          <a:r>
            <a:rPr lang="en-US" sz="1500" kern="1200"/>
            <a:t> Use regression to predict exact rental counts instead of classifying demand levels.</a:t>
          </a:r>
        </a:p>
      </dsp:txBody>
      <dsp:txXfrm>
        <a:off x="842226" y="911811"/>
        <a:ext cx="5776771" cy="729200"/>
      </dsp:txXfrm>
    </dsp:sp>
    <dsp:sp modelId="{77CB44C4-1B83-4DBA-AA99-01A092F4FADF}">
      <dsp:nvSpPr>
        <dsp:cNvPr id="0" name=""/>
        <dsp:cNvSpPr/>
      </dsp:nvSpPr>
      <dsp:spPr>
        <a:xfrm>
          <a:off x="0" y="1823312"/>
          <a:ext cx="6618998" cy="7292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C6936B-DD84-4BBE-B2D4-C4C9F2CD97A4}">
      <dsp:nvSpPr>
        <dsp:cNvPr id="0" name=""/>
        <dsp:cNvSpPr/>
      </dsp:nvSpPr>
      <dsp:spPr>
        <a:xfrm>
          <a:off x="220583" y="1987382"/>
          <a:ext cx="401060" cy="4010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48D0C5-617C-4BBE-AFBB-D9D600E8D5E4}">
      <dsp:nvSpPr>
        <dsp:cNvPr id="0" name=""/>
        <dsp:cNvSpPr/>
      </dsp:nvSpPr>
      <dsp:spPr>
        <a:xfrm>
          <a:off x="842226" y="1823312"/>
          <a:ext cx="5776771" cy="729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174" tIns="77174" rIns="77174" bIns="7717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Framework:</a:t>
          </a:r>
          <a:r>
            <a:rPr lang="en-US" sz="1500" kern="1200" dirty="0"/>
            <a:t> CRISP-DM methodology to structure each phase — from understanding the business context to final model evaluation.</a:t>
          </a:r>
        </a:p>
      </dsp:txBody>
      <dsp:txXfrm>
        <a:off x="842226" y="1823312"/>
        <a:ext cx="5776771" cy="7292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36DC10-96F7-4A3B-BFB9-7C2FE8F52264}">
      <dsp:nvSpPr>
        <dsp:cNvPr id="0" name=""/>
        <dsp:cNvSpPr/>
      </dsp:nvSpPr>
      <dsp:spPr>
        <a:xfrm>
          <a:off x="0" y="39298"/>
          <a:ext cx="6002225" cy="786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Before diving into the data, it’s essential to import the required Python libraries. These provide the foundation for analysis, modeling, and visualization throughout the project.</a:t>
          </a:r>
        </a:p>
      </dsp:txBody>
      <dsp:txXfrm>
        <a:off x="38381" y="77679"/>
        <a:ext cx="5925463" cy="709478"/>
      </dsp:txXfrm>
    </dsp:sp>
    <dsp:sp modelId="{B69E24E8-1334-4D4A-945D-98FDBA9FED2F}">
      <dsp:nvSpPr>
        <dsp:cNvPr id="0" name=""/>
        <dsp:cNvSpPr/>
      </dsp:nvSpPr>
      <dsp:spPr>
        <a:xfrm>
          <a:off x="0" y="946498"/>
          <a:ext cx="6002225" cy="786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pandas and numpy for data manipulation</a:t>
          </a:r>
        </a:p>
      </dsp:txBody>
      <dsp:txXfrm>
        <a:off x="38381" y="984879"/>
        <a:ext cx="5925463" cy="709478"/>
      </dsp:txXfrm>
    </dsp:sp>
    <dsp:sp modelId="{92AB813D-2CD1-4DFE-BF3F-1648CB133DA1}">
      <dsp:nvSpPr>
        <dsp:cNvPr id="0" name=""/>
        <dsp:cNvSpPr/>
      </dsp:nvSpPr>
      <dsp:spPr>
        <a:xfrm>
          <a:off x="0" y="1853698"/>
          <a:ext cx="6002225" cy="786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matplotlib.pyplot and seaborn for visualizations</a:t>
          </a:r>
        </a:p>
      </dsp:txBody>
      <dsp:txXfrm>
        <a:off x="38381" y="1892079"/>
        <a:ext cx="5925463" cy="709478"/>
      </dsp:txXfrm>
    </dsp:sp>
    <dsp:sp modelId="{E441C416-7C29-4030-84FB-305B7A9D5A5E}">
      <dsp:nvSpPr>
        <dsp:cNvPr id="0" name=""/>
        <dsp:cNvSpPr/>
      </dsp:nvSpPr>
      <dsp:spPr>
        <a:xfrm>
          <a:off x="0" y="2760898"/>
          <a:ext cx="6002225" cy="786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sklearn modules for preprocessing, model building, and evaluation</a:t>
          </a:r>
        </a:p>
      </dsp:txBody>
      <dsp:txXfrm>
        <a:off x="38381" y="2799279"/>
        <a:ext cx="5925463" cy="709478"/>
      </dsp:txXfrm>
    </dsp:sp>
    <dsp:sp modelId="{8080B5DC-B281-4781-8B9C-D2C681F4D428}">
      <dsp:nvSpPr>
        <dsp:cNvPr id="0" name=""/>
        <dsp:cNvSpPr/>
      </dsp:nvSpPr>
      <dsp:spPr>
        <a:xfrm>
          <a:off x="0" y="3668098"/>
          <a:ext cx="6002225" cy="786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Warnings suppressed for clean outputs</a:t>
          </a:r>
        </a:p>
      </dsp:txBody>
      <dsp:txXfrm>
        <a:off x="38381" y="3706479"/>
        <a:ext cx="5925463" cy="7094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BCDABC-1190-4DB3-846D-4ADD0F98CB75}">
      <dsp:nvSpPr>
        <dsp:cNvPr id="0" name=""/>
        <dsp:cNvSpPr/>
      </dsp:nvSpPr>
      <dsp:spPr>
        <a:xfrm>
          <a:off x="0" y="488172"/>
          <a:ext cx="1619897" cy="9719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Aptos"/>
            </a:rPr>
            <a:t>The dataset used contains </a:t>
          </a:r>
          <a:r>
            <a:rPr lang="en-US" sz="1000" b="1" kern="1200" dirty="0">
              <a:latin typeface="Aptos"/>
            </a:rPr>
            <a:t>hourly records</a:t>
          </a:r>
          <a:r>
            <a:rPr lang="en-US" sz="1000" kern="1200" dirty="0">
              <a:latin typeface="Aptos"/>
            </a:rPr>
            <a:t> of bike rentals in Seoul, along with </a:t>
          </a:r>
          <a:r>
            <a:rPr lang="en-US" sz="1000" b="1" kern="1200" dirty="0">
              <a:latin typeface="Aptos"/>
            </a:rPr>
            <a:t>weather, calendar, and system status features</a:t>
          </a:r>
          <a:r>
            <a:rPr lang="en-US" sz="1000" kern="1200" dirty="0">
              <a:latin typeface="Aptos"/>
            </a:rPr>
            <a:t>.</a:t>
          </a:r>
          <a:endParaRPr lang="en-US" sz="1000" kern="1200" dirty="0"/>
        </a:p>
      </dsp:txBody>
      <dsp:txXfrm>
        <a:off x="0" y="488172"/>
        <a:ext cx="1619897" cy="971938"/>
      </dsp:txXfrm>
    </dsp:sp>
    <dsp:sp modelId="{4FE9B29F-CE84-4AB8-9BD6-08307C820A34}">
      <dsp:nvSpPr>
        <dsp:cNvPr id="0" name=""/>
        <dsp:cNvSpPr/>
      </dsp:nvSpPr>
      <dsp:spPr>
        <a:xfrm>
          <a:off x="1781887" y="488172"/>
          <a:ext cx="1619897" cy="9719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Aptos"/>
            </a:rPr>
            <a:t>Loaded from an Excel file</a:t>
          </a:r>
          <a:endParaRPr lang="en-US" sz="1000" kern="1200" dirty="0"/>
        </a:p>
      </dsp:txBody>
      <dsp:txXfrm>
        <a:off x="1781887" y="488172"/>
        <a:ext cx="1619897" cy="971938"/>
      </dsp:txXfrm>
    </dsp:sp>
    <dsp:sp modelId="{763E18A4-E3CC-412C-A961-B48367E69178}">
      <dsp:nvSpPr>
        <dsp:cNvPr id="0" name=""/>
        <dsp:cNvSpPr/>
      </dsp:nvSpPr>
      <dsp:spPr>
        <a:xfrm>
          <a:off x="3563774" y="488172"/>
          <a:ext cx="1619897" cy="9719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Aptos"/>
            </a:rPr>
            <a:t>Shape: 8,760 rows × 14 columns</a:t>
          </a:r>
          <a:endParaRPr lang="en-US" sz="1000" kern="1200" dirty="0"/>
        </a:p>
      </dsp:txBody>
      <dsp:txXfrm>
        <a:off x="3563774" y="488172"/>
        <a:ext cx="1619897" cy="971938"/>
      </dsp:txXfrm>
    </dsp:sp>
    <dsp:sp modelId="{B1D8244E-9626-4E53-AD21-042710948A6E}">
      <dsp:nvSpPr>
        <dsp:cNvPr id="0" name=""/>
        <dsp:cNvSpPr/>
      </dsp:nvSpPr>
      <dsp:spPr>
        <a:xfrm>
          <a:off x="890943" y="1622100"/>
          <a:ext cx="1619897" cy="9719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Aptos"/>
            </a:rPr>
            <a:t>This matches 365 days × 24 hours</a:t>
          </a:r>
          <a:endParaRPr lang="en-US" sz="1000" kern="1200" dirty="0"/>
        </a:p>
      </dsp:txBody>
      <dsp:txXfrm>
        <a:off x="890943" y="1622100"/>
        <a:ext cx="1619897" cy="971938"/>
      </dsp:txXfrm>
    </dsp:sp>
    <dsp:sp modelId="{B5282602-5065-4CD1-89AA-F2EB272F7219}">
      <dsp:nvSpPr>
        <dsp:cNvPr id="0" name=""/>
        <dsp:cNvSpPr/>
      </dsp:nvSpPr>
      <dsp:spPr>
        <a:xfrm>
          <a:off x="2672830" y="1622100"/>
          <a:ext cx="1619897" cy="9719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Aptos"/>
            </a:rPr>
            <a:t>Data appeared complete and clean</a:t>
          </a:r>
          <a:endParaRPr lang="en-US" sz="1000" kern="1200" dirty="0"/>
        </a:p>
      </dsp:txBody>
      <dsp:txXfrm>
        <a:off x="2672830" y="1622100"/>
        <a:ext cx="1619897" cy="97193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ABF499-94FA-4615-8EB2-EF09CD956C0B}">
      <dsp:nvSpPr>
        <dsp:cNvPr id="0" name=""/>
        <dsp:cNvSpPr/>
      </dsp:nvSpPr>
      <dsp:spPr>
        <a:xfrm>
          <a:off x="332402" y="1140"/>
          <a:ext cx="1808659" cy="1085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Initial inspection ensures the data structure is sound and ready for further processing.</a:t>
          </a:r>
        </a:p>
      </dsp:txBody>
      <dsp:txXfrm>
        <a:off x="364186" y="32924"/>
        <a:ext cx="1745091" cy="1021627"/>
      </dsp:txXfrm>
    </dsp:sp>
    <dsp:sp modelId="{E5384000-ABC8-4941-84B7-FF76665D2EC7}">
      <dsp:nvSpPr>
        <dsp:cNvPr id="0" name=""/>
        <dsp:cNvSpPr/>
      </dsp:nvSpPr>
      <dsp:spPr>
        <a:xfrm>
          <a:off x="2300223" y="319464"/>
          <a:ext cx="383435" cy="4485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2300223" y="409173"/>
        <a:ext cx="268405" cy="269129"/>
      </dsp:txXfrm>
    </dsp:sp>
    <dsp:sp modelId="{25F0AD92-26BE-4618-9310-E4C0340468C8}">
      <dsp:nvSpPr>
        <dsp:cNvPr id="0" name=""/>
        <dsp:cNvSpPr/>
      </dsp:nvSpPr>
      <dsp:spPr>
        <a:xfrm>
          <a:off x="2864524" y="1140"/>
          <a:ext cx="1808659" cy="1085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All columns had appropriate data types</a:t>
          </a:r>
        </a:p>
      </dsp:txBody>
      <dsp:txXfrm>
        <a:off x="2896308" y="32924"/>
        <a:ext cx="1745091" cy="1021627"/>
      </dsp:txXfrm>
    </dsp:sp>
    <dsp:sp modelId="{66CC5DBE-5A01-4351-AD7E-8464E94B66EB}">
      <dsp:nvSpPr>
        <dsp:cNvPr id="0" name=""/>
        <dsp:cNvSpPr/>
      </dsp:nvSpPr>
      <dsp:spPr>
        <a:xfrm rot="5400000">
          <a:off x="3577136" y="1212941"/>
          <a:ext cx="383435" cy="4485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3634289" y="1245497"/>
        <a:ext cx="269129" cy="268405"/>
      </dsp:txXfrm>
    </dsp:sp>
    <dsp:sp modelId="{01714D01-869C-418D-9515-37A02FD01930}">
      <dsp:nvSpPr>
        <dsp:cNvPr id="0" name=""/>
        <dsp:cNvSpPr/>
      </dsp:nvSpPr>
      <dsp:spPr>
        <a:xfrm>
          <a:off x="2864524" y="1809799"/>
          <a:ext cx="1808659" cy="1085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No missing values or duplicates</a:t>
          </a:r>
        </a:p>
      </dsp:txBody>
      <dsp:txXfrm>
        <a:off x="2896308" y="1841583"/>
        <a:ext cx="1745091" cy="1021627"/>
      </dsp:txXfrm>
    </dsp:sp>
    <dsp:sp modelId="{2FFACE78-F36D-4EA4-89BF-AA0DD960DA31}">
      <dsp:nvSpPr>
        <dsp:cNvPr id="0" name=""/>
        <dsp:cNvSpPr/>
      </dsp:nvSpPr>
      <dsp:spPr>
        <a:xfrm rot="10800000">
          <a:off x="2321927" y="2128123"/>
          <a:ext cx="383435" cy="4485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2436957" y="2217832"/>
        <a:ext cx="268405" cy="269129"/>
      </dsp:txXfrm>
    </dsp:sp>
    <dsp:sp modelId="{27C741CC-02E7-4131-9582-27C8C8882C9A}">
      <dsp:nvSpPr>
        <dsp:cNvPr id="0" name=""/>
        <dsp:cNvSpPr/>
      </dsp:nvSpPr>
      <dsp:spPr>
        <a:xfrm>
          <a:off x="332402" y="1809799"/>
          <a:ext cx="1808659" cy="1085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Descriptive stats showed large variability in key features (e.g. bike counts, temperature)</a:t>
          </a:r>
        </a:p>
      </dsp:txBody>
      <dsp:txXfrm>
        <a:off x="364186" y="1841583"/>
        <a:ext cx="1745091" cy="102162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E4E8A5-7AC4-4320-BF40-FA14CBA51D79}">
      <dsp:nvSpPr>
        <dsp:cNvPr id="0" name=""/>
        <dsp:cNvSpPr/>
      </dsp:nvSpPr>
      <dsp:spPr>
        <a:xfrm>
          <a:off x="2295436" y="414271"/>
          <a:ext cx="32064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0641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46976" y="458233"/>
        <a:ext cx="17562" cy="3515"/>
      </dsp:txXfrm>
    </dsp:sp>
    <dsp:sp modelId="{ED23021F-87B5-4B4B-BE9B-8FB4589D6145}">
      <dsp:nvSpPr>
        <dsp:cNvPr id="0" name=""/>
        <dsp:cNvSpPr/>
      </dsp:nvSpPr>
      <dsp:spPr>
        <a:xfrm>
          <a:off x="770097" y="1849"/>
          <a:ext cx="1527138" cy="9162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831" tIns="78548" rIns="74831" bIns="7854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To make data ML-ready, several transformations were applied:</a:t>
          </a:r>
        </a:p>
      </dsp:txBody>
      <dsp:txXfrm>
        <a:off x="770097" y="1849"/>
        <a:ext cx="1527138" cy="916283"/>
      </dsp:txXfrm>
    </dsp:sp>
    <dsp:sp modelId="{FD31CBFA-4C50-4813-83E9-F717E988DBD9}">
      <dsp:nvSpPr>
        <dsp:cNvPr id="0" name=""/>
        <dsp:cNvSpPr/>
      </dsp:nvSpPr>
      <dsp:spPr>
        <a:xfrm>
          <a:off x="1533667" y="916332"/>
          <a:ext cx="1878380" cy="320641"/>
        </a:xfrm>
        <a:custGeom>
          <a:avLst/>
          <a:gdLst/>
          <a:ahLst/>
          <a:cxnLst/>
          <a:rect l="0" t="0" r="0" b="0"/>
          <a:pathLst>
            <a:path>
              <a:moveTo>
                <a:pt x="1878380" y="0"/>
              </a:moveTo>
              <a:lnTo>
                <a:pt x="1878380" y="177420"/>
              </a:lnTo>
              <a:lnTo>
                <a:pt x="0" y="177420"/>
              </a:lnTo>
              <a:lnTo>
                <a:pt x="0" y="32064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25084" y="1074895"/>
        <a:ext cx="95546" cy="3515"/>
      </dsp:txXfrm>
    </dsp:sp>
    <dsp:sp modelId="{288222FE-4942-4202-AAFD-75A479F780B8}">
      <dsp:nvSpPr>
        <dsp:cNvPr id="0" name=""/>
        <dsp:cNvSpPr/>
      </dsp:nvSpPr>
      <dsp:spPr>
        <a:xfrm>
          <a:off x="2648478" y="1849"/>
          <a:ext cx="1527138" cy="9162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831" tIns="78548" rIns="74831" bIns="7854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Replaced spaces with underscores in column names</a:t>
          </a:r>
        </a:p>
      </dsp:txBody>
      <dsp:txXfrm>
        <a:off x="2648478" y="1849"/>
        <a:ext cx="1527138" cy="916283"/>
      </dsp:txXfrm>
    </dsp:sp>
    <dsp:sp modelId="{EEA22279-B982-4E24-9162-E06CB9054B7B}">
      <dsp:nvSpPr>
        <dsp:cNvPr id="0" name=""/>
        <dsp:cNvSpPr/>
      </dsp:nvSpPr>
      <dsp:spPr>
        <a:xfrm>
          <a:off x="2295436" y="1681796"/>
          <a:ext cx="32064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0641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46976" y="1725758"/>
        <a:ext cx="17562" cy="3515"/>
      </dsp:txXfrm>
    </dsp:sp>
    <dsp:sp modelId="{A025320D-F31C-48AB-87E6-9F996B020F37}">
      <dsp:nvSpPr>
        <dsp:cNvPr id="0" name=""/>
        <dsp:cNvSpPr/>
      </dsp:nvSpPr>
      <dsp:spPr>
        <a:xfrm>
          <a:off x="770097" y="1269374"/>
          <a:ext cx="1527138" cy="9162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831" tIns="78548" rIns="74831" bIns="7854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Extracted time features: Day_of_Week, Is_Weekend</a:t>
          </a:r>
        </a:p>
      </dsp:txBody>
      <dsp:txXfrm>
        <a:off x="770097" y="1269374"/>
        <a:ext cx="1527138" cy="916283"/>
      </dsp:txXfrm>
    </dsp:sp>
    <dsp:sp modelId="{1C398F9C-85AE-40DF-B468-7C935A870B25}">
      <dsp:nvSpPr>
        <dsp:cNvPr id="0" name=""/>
        <dsp:cNvSpPr/>
      </dsp:nvSpPr>
      <dsp:spPr>
        <a:xfrm>
          <a:off x="1533667" y="2183858"/>
          <a:ext cx="1878380" cy="320641"/>
        </a:xfrm>
        <a:custGeom>
          <a:avLst/>
          <a:gdLst/>
          <a:ahLst/>
          <a:cxnLst/>
          <a:rect l="0" t="0" r="0" b="0"/>
          <a:pathLst>
            <a:path>
              <a:moveTo>
                <a:pt x="1878380" y="0"/>
              </a:moveTo>
              <a:lnTo>
                <a:pt x="1878380" y="177420"/>
              </a:lnTo>
              <a:lnTo>
                <a:pt x="0" y="177420"/>
              </a:lnTo>
              <a:lnTo>
                <a:pt x="0" y="32064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25084" y="2342421"/>
        <a:ext cx="95546" cy="3515"/>
      </dsp:txXfrm>
    </dsp:sp>
    <dsp:sp modelId="{833020C6-E2DD-4BF6-8C79-36A25610558C}">
      <dsp:nvSpPr>
        <dsp:cNvPr id="0" name=""/>
        <dsp:cNvSpPr/>
      </dsp:nvSpPr>
      <dsp:spPr>
        <a:xfrm>
          <a:off x="2648478" y="1269374"/>
          <a:ext cx="1527138" cy="9162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831" tIns="78548" rIns="74831" bIns="7854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Encoded Holiday, Functioning_Day, Seasons into numeric</a:t>
          </a:r>
        </a:p>
      </dsp:txBody>
      <dsp:txXfrm>
        <a:off x="2648478" y="1269374"/>
        <a:ext cx="1527138" cy="916283"/>
      </dsp:txXfrm>
    </dsp:sp>
    <dsp:sp modelId="{9E5B292D-7512-4BD6-96DB-B6BF070268AD}">
      <dsp:nvSpPr>
        <dsp:cNvPr id="0" name=""/>
        <dsp:cNvSpPr/>
      </dsp:nvSpPr>
      <dsp:spPr>
        <a:xfrm>
          <a:off x="2295436" y="2949321"/>
          <a:ext cx="32064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0641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46976" y="2993283"/>
        <a:ext cx="17562" cy="3515"/>
      </dsp:txXfrm>
    </dsp:sp>
    <dsp:sp modelId="{2C71A6B8-43B3-4129-8C26-A69DCBF55147}">
      <dsp:nvSpPr>
        <dsp:cNvPr id="0" name=""/>
        <dsp:cNvSpPr/>
      </dsp:nvSpPr>
      <dsp:spPr>
        <a:xfrm>
          <a:off x="770097" y="2536900"/>
          <a:ext cx="1527138" cy="9162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831" tIns="78548" rIns="74831" bIns="7854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Dropped original Date column after extraction</a:t>
          </a:r>
        </a:p>
      </dsp:txBody>
      <dsp:txXfrm>
        <a:off x="770097" y="2536900"/>
        <a:ext cx="1527138" cy="916283"/>
      </dsp:txXfrm>
    </dsp:sp>
    <dsp:sp modelId="{BB4249C4-12A4-4DB3-A02A-46503FE974FC}">
      <dsp:nvSpPr>
        <dsp:cNvPr id="0" name=""/>
        <dsp:cNvSpPr/>
      </dsp:nvSpPr>
      <dsp:spPr>
        <a:xfrm>
          <a:off x="2648478" y="2536900"/>
          <a:ext cx="1527138" cy="9162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831" tIns="78548" rIns="74831" bIns="7854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This step created </a:t>
          </a:r>
          <a:r>
            <a:rPr lang="en-US" sz="1200" b="1" kern="1200"/>
            <a:t>powerful temporal signals</a:t>
          </a:r>
          <a:r>
            <a:rPr lang="en-US" sz="1200" kern="1200"/>
            <a:t> to model human behavior patterns.</a:t>
          </a:r>
        </a:p>
      </dsp:txBody>
      <dsp:txXfrm>
        <a:off x="2648478" y="2536900"/>
        <a:ext cx="1527138" cy="91628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ABC697-06DC-45DB-8A46-DAD93976F6AA}">
      <dsp:nvSpPr>
        <dsp:cNvPr id="0" name=""/>
        <dsp:cNvSpPr/>
      </dsp:nvSpPr>
      <dsp:spPr>
        <a:xfrm>
          <a:off x="774803" y="158618"/>
          <a:ext cx="530771" cy="5307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688B79-650A-4D03-B4F2-879AB370C597}">
      <dsp:nvSpPr>
        <dsp:cNvPr id="0" name=""/>
        <dsp:cNvSpPr/>
      </dsp:nvSpPr>
      <dsp:spPr>
        <a:xfrm>
          <a:off x="450443" y="867838"/>
          <a:ext cx="1179492" cy="471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EDA revealed </a:t>
          </a:r>
          <a:r>
            <a:rPr lang="en-US" sz="1100" b="1" kern="1200"/>
            <a:t>clear temporal and weather-related patterns</a:t>
          </a:r>
          <a:r>
            <a:rPr lang="en-US" sz="1100" kern="1200"/>
            <a:t> in rental demand:</a:t>
          </a:r>
        </a:p>
      </dsp:txBody>
      <dsp:txXfrm>
        <a:off x="450443" y="867838"/>
        <a:ext cx="1179492" cy="471796"/>
      </dsp:txXfrm>
    </dsp:sp>
    <dsp:sp modelId="{93E75C71-AF6F-4A6E-9B26-F670C322322F}">
      <dsp:nvSpPr>
        <dsp:cNvPr id="0" name=""/>
        <dsp:cNvSpPr/>
      </dsp:nvSpPr>
      <dsp:spPr>
        <a:xfrm>
          <a:off x="2160706" y="158618"/>
          <a:ext cx="530771" cy="5307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333E78-D62C-427B-A4AC-58123657A251}">
      <dsp:nvSpPr>
        <dsp:cNvPr id="0" name=""/>
        <dsp:cNvSpPr/>
      </dsp:nvSpPr>
      <dsp:spPr>
        <a:xfrm>
          <a:off x="1836346" y="867838"/>
          <a:ext cx="1179492" cy="471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Commute spikes</a:t>
          </a:r>
          <a:r>
            <a:rPr lang="en-US" sz="1100" kern="1200"/>
            <a:t>: Peaks at 8 AM and 6 PM</a:t>
          </a:r>
        </a:p>
      </dsp:txBody>
      <dsp:txXfrm>
        <a:off x="1836346" y="867838"/>
        <a:ext cx="1179492" cy="471796"/>
      </dsp:txXfrm>
    </dsp:sp>
    <dsp:sp modelId="{6D9EDE47-DFA7-473D-BDE6-3757CD775DDA}">
      <dsp:nvSpPr>
        <dsp:cNvPr id="0" name=""/>
        <dsp:cNvSpPr/>
      </dsp:nvSpPr>
      <dsp:spPr>
        <a:xfrm>
          <a:off x="3546610" y="158618"/>
          <a:ext cx="530771" cy="5307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2F434A-0F48-4018-A564-8D2D57F580FD}">
      <dsp:nvSpPr>
        <dsp:cNvPr id="0" name=""/>
        <dsp:cNvSpPr/>
      </dsp:nvSpPr>
      <dsp:spPr>
        <a:xfrm>
          <a:off x="3222249" y="867838"/>
          <a:ext cx="1179492" cy="471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Seasonality</a:t>
          </a:r>
          <a:r>
            <a:rPr lang="en-US" sz="1100" kern="1200"/>
            <a:t>: Summer sees highest rentals; winter lowest</a:t>
          </a:r>
        </a:p>
      </dsp:txBody>
      <dsp:txXfrm>
        <a:off x="3222249" y="867838"/>
        <a:ext cx="1179492" cy="471796"/>
      </dsp:txXfrm>
    </dsp:sp>
    <dsp:sp modelId="{75928492-3486-46D6-B427-2FA970C9EA85}">
      <dsp:nvSpPr>
        <dsp:cNvPr id="0" name=""/>
        <dsp:cNvSpPr/>
      </dsp:nvSpPr>
      <dsp:spPr>
        <a:xfrm>
          <a:off x="1467755" y="1634508"/>
          <a:ext cx="530771" cy="5307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C739A4-D024-40B9-A54D-BBF5BDF2CC1B}">
      <dsp:nvSpPr>
        <dsp:cNvPr id="0" name=""/>
        <dsp:cNvSpPr/>
      </dsp:nvSpPr>
      <dsp:spPr>
        <a:xfrm>
          <a:off x="1143394" y="2343728"/>
          <a:ext cx="1179492" cy="471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Weekends &amp; Holidays</a:t>
          </a:r>
          <a:r>
            <a:rPr lang="en-US" sz="1100" kern="1200"/>
            <a:t>: Lower and more variable usage</a:t>
          </a:r>
        </a:p>
      </dsp:txBody>
      <dsp:txXfrm>
        <a:off x="1143394" y="2343728"/>
        <a:ext cx="1179492" cy="471796"/>
      </dsp:txXfrm>
    </dsp:sp>
    <dsp:sp modelId="{E951276F-9618-45DA-8F17-161479AAEEE2}">
      <dsp:nvSpPr>
        <dsp:cNvPr id="0" name=""/>
        <dsp:cNvSpPr/>
      </dsp:nvSpPr>
      <dsp:spPr>
        <a:xfrm>
          <a:off x="2853658" y="1634508"/>
          <a:ext cx="530771" cy="53077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B8F5D1-24D8-4B30-9193-A0D2A6867DE2}">
      <dsp:nvSpPr>
        <dsp:cNvPr id="0" name=""/>
        <dsp:cNvSpPr/>
      </dsp:nvSpPr>
      <dsp:spPr>
        <a:xfrm>
          <a:off x="2529298" y="2343728"/>
          <a:ext cx="1179492" cy="471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These insights confirmed feature engineering choices and guided model strategy.</a:t>
          </a:r>
        </a:p>
      </dsp:txBody>
      <dsp:txXfrm>
        <a:off x="2529298" y="2343728"/>
        <a:ext cx="1179492" cy="47179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D7DB8C-53DA-400C-93DB-1DFE591D05D5}">
      <dsp:nvSpPr>
        <dsp:cNvPr id="0" name=""/>
        <dsp:cNvSpPr/>
      </dsp:nvSpPr>
      <dsp:spPr>
        <a:xfrm>
          <a:off x="1910019" y="495538"/>
          <a:ext cx="38102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1026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90241" y="539198"/>
        <a:ext cx="20581" cy="4120"/>
      </dsp:txXfrm>
    </dsp:sp>
    <dsp:sp modelId="{59D5A4CA-E622-4D8D-A257-94C6603C1098}">
      <dsp:nvSpPr>
        <dsp:cNvPr id="0" name=""/>
        <dsp:cNvSpPr/>
      </dsp:nvSpPr>
      <dsp:spPr>
        <a:xfrm>
          <a:off x="122140" y="4355"/>
          <a:ext cx="1789678" cy="10738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96" tIns="92052" rIns="87696" bIns="9205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Before training any models, I prepared the data for supervised learning:</a:t>
          </a:r>
        </a:p>
      </dsp:txBody>
      <dsp:txXfrm>
        <a:off x="122140" y="4355"/>
        <a:ext cx="1789678" cy="1073807"/>
      </dsp:txXfrm>
    </dsp:sp>
    <dsp:sp modelId="{BAC8F483-53C4-43BE-9A96-CB0D26653625}">
      <dsp:nvSpPr>
        <dsp:cNvPr id="0" name=""/>
        <dsp:cNvSpPr/>
      </dsp:nvSpPr>
      <dsp:spPr>
        <a:xfrm>
          <a:off x="4111323" y="495538"/>
          <a:ext cx="38102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1026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91546" y="539198"/>
        <a:ext cx="20581" cy="4120"/>
      </dsp:txXfrm>
    </dsp:sp>
    <dsp:sp modelId="{9244B68E-EF2F-4BD1-8D06-2408066ECEC2}">
      <dsp:nvSpPr>
        <dsp:cNvPr id="0" name=""/>
        <dsp:cNvSpPr/>
      </dsp:nvSpPr>
      <dsp:spPr>
        <a:xfrm>
          <a:off x="2323445" y="4355"/>
          <a:ext cx="1789678" cy="10738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96" tIns="92052" rIns="87696" bIns="9205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Split the data into features (X) and target (y)</a:t>
          </a:r>
        </a:p>
      </dsp:txBody>
      <dsp:txXfrm>
        <a:off x="2323445" y="4355"/>
        <a:ext cx="1789678" cy="1073807"/>
      </dsp:txXfrm>
    </dsp:sp>
    <dsp:sp modelId="{CB8E1597-AD57-4BE9-987A-55A819FBC314}">
      <dsp:nvSpPr>
        <dsp:cNvPr id="0" name=""/>
        <dsp:cNvSpPr/>
      </dsp:nvSpPr>
      <dsp:spPr>
        <a:xfrm>
          <a:off x="1016980" y="1076362"/>
          <a:ext cx="4402608" cy="381026"/>
        </a:xfrm>
        <a:custGeom>
          <a:avLst/>
          <a:gdLst/>
          <a:ahLst/>
          <a:cxnLst/>
          <a:rect l="0" t="0" r="0" b="0"/>
          <a:pathLst>
            <a:path>
              <a:moveTo>
                <a:pt x="4402608" y="0"/>
              </a:moveTo>
              <a:lnTo>
                <a:pt x="4402608" y="207613"/>
              </a:lnTo>
              <a:lnTo>
                <a:pt x="0" y="207613"/>
              </a:lnTo>
              <a:lnTo>
                <a:pt x="0" y="38102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07739" y="1264815"/>
        <a:ext cx="221090" cy="4120"/>
      </dsp:txXfrm>
    </dsp:sp>
    <dsp:sp modelId="{0F800DE2-D175-4CA1-AF54-DE4E28597A45}">
      <dsp:nvSpPr>
        <dsp:cNvPr id="0" name=""/>
        <dsp:cNvSpPr/>
      </dsp:nvSpPr>
      <dsp:spPr>
        <a:xfrm>
          <a:off x="4524749" y="4355"/>
          <a:ext cx="1789678" cy="10738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96" tIns="92052" rIns="87696" bIns="9205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Dropped helper columns like </a:t>
          </a:r>
          <a:r>
            <a:rPr lang="en-US" sz="1100" b="1" kern="1200" dirty="0" err="1"/>
            <a:t>Day_Name</a:t>
          </a:r>
          <a:r>
            <a:rPr lang="en-US" sz="1100" b="1" kern="1200" dirty="0"/>
            <a:t>, </a:t>
          </a:r>
          <a:r>
            <a:rPr lang="en-US" sz="1100" b="1" kern="1200" dirty="0" err="1"/>
            <a:t>Weekend_Label</a:t>
          </a:r>
          <a:r>
            <a:rPr lang="en-US" sz="1100" b="1" kern="1200" dirty="0"/>
            <a:t> used for visual EDA</a:t>
          </a:r>
        </a:p>
      </dsp:txBody>
      <dsp:txXfrm>
        <a:off x="4524749" y="4355"/>
        <a:ext cx="1789678" cy="1073807"/>
      </dsp:txXfrm>
    </dsp:sp>
    <dsp:sp modelId="{14F78547-A45E-4F6B-A3FA-6DCD5B4AE1F6}">
      <dsp:nvSpPr>
        <dsp:cNvPr id="0" name=""/>
        <dsp:cNvSpPr/>
      </dsp:nvSpPr>
      <dsp:spPr>
        <a:xfrm>
          <a:off x="1910019" y="1980972"/>
          <a:ext cx="38102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1026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90241" y="2024631"/>
        <a:ext cx="20581" cy="4120"/>
      </dsp:txXfrm>
    </dsp:sp>
    <dsp:sp modelId="{9D383843-C403-4E8F-B6FB-78D647ED20DD}">
      <dsp:nvSpPr>
        <dsp:cNvPr id="0" name=""/>
        <dsp:cNvSpPr/>
      </dsp:nvSpPr>
      <dsp:spPr>
        <a:xfrm>
          <a:off x="122140" y="1489788"/>
          <a:ext cx="1789678" cy="10738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96" tIns="92052" rIns="87696" bIns="9205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Scaled features using </a:t>
          </a:r>
          <a:r>
            <a:rPr lang="en-US" sz="1100" b="1" kern="1200" dirty="0" err="1"/>
            <a:t>StandardScaler</a:t>
          </a:r>
          <a:r>
            <a:rPr lang="en-US" sz="1100" b="1" kern="1200" dirty="0"/>
            <a:t> to ensure equal importance for models that rely on distance (e.g., KNN, SVM)</a:t>
          </a:r>
        </a:p>
      </dsp:txBody>
      <dsp:txXfrm>
        <a:off x="122140" y="1489788"/>
        <a:ext cx="1789678" cy="1073807"/>
      </dsp:txXfrm>
    </dsp:sp>
    <dsp:sp modelId="{859A19B6-0748-43B7-81C1-731084363F74}">
      <dsp:nvSpPr>
        <dsp:cNvPr id="0" name=""/>
        <dsp:cNvSpPr/>
      </dsp:nvSpPr>
      <dsp:spPr>
        <a:xfrm>
          <a:off x="4111323" y="1980972"/>
          <a:ext cx="38102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1026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91546" y="2024631"/>
        <a:ext cx="20581" cy="4120"/>
      </dsp:txXfrm>
    </dsp:sp>
    <dsp:sp modelId="{76B009B0-96D3-4C04-A83A-B528D1E3FB3D}">
      <dsp:nvSpPr>
        <dsp:cNvPr id="0" name=""/>
        <dsp:cNvSpPr/>
      </dsp:nvSpPr>
      <dsp:spPr>
        <a:xfrm>
          <a:off x="2323445" y="1489788"/>
          <a:ext cx="1789678" cy="10738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96" tIns="92052" rIns="87696" bIns="9205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To evaluate generalization, I split the dataset:</a:t>
          </a:r>
        </a:p>
      </dsp:txBody>
      <dsp:txXfrm>
        <a:off x="2323445" y="1489788"/>
        <a:ext cx="1789678" cy="1073807"/>
      </dsp:txXfrm>
    </dsp:sp>
    <dsp:sp modelId="{C78CBDFD-2AD9-4535-897A-CF8562F0D217}">
      <dsp:nvSpPr>
        <dsp:cNvPr id="0" name=""/>
        <dsp:cNvSpPr/>
      </dsp:nvSpPr>
      <dsp:spPr>
        <a:xfrm>
          <a:off x="1016980" y="2561795"/>
          <a:ext cx="4402608" cy="381026"/>
        </a:xfrm>
        <a:custGeom>
          <a:avLst/>
          <a:gdLst/>
          <a:ahLst/>
          <a:cxnLst/>
          <a:rect l="0" t="0" r="0" b="0"/>
          <a:pathLst>
            <a:path>
              <a:moveTo>
                <a:pt x="4402608" y="0"/>
              </a:moveTo>
              <a:lnTo>
                <a:pt x="4402608" y="207613"/>
              </a:lnTo>
              <a:lnTo>
                <a:pt x="0" y="207613"/>
              </a:lnTo>
              <a:lnTo>
                <a:pt x="0" y="38102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07739" y="2750248"/>
        <a:ext cx="221090" cy="4120"/>
      </dsp:txXfrm>
    </dsp:sp>
    <dsp:sp modelId="{9F38A223-E49E-48EB-AC5B-4BAA5CD3D9E9}">
      <dsp:nvSpPr>
        <dsp:cNvPr id="0" name=""/>
        <dsp:cNvSpPr/>
      </dsp:nvSpPr>
      <dsp:spPr>
        <a:xfrm>
          <a:off x="4524749" y="1489788"/>
          <a:ext cx="1789678" cy="10738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96" tIns="92052" rIns="87696" bIns="9205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64% for training, 16% for validation</a:t>
          </a:r>
          <a:r>
            <a:rPr lang="en-US" sz="1100" b="1" kern="1200"/>
            <a:t>, </a:t>
          </a:r>
          <a:r>
            <a:rPr lang="en-US" sz="1100" b="1" i="0" kern="1200"/>
            <a:t>20% for testing </a:t>
          </a:r>
          <a:endParaRPr lang="en-US" sz="1100" b="1" kern="1200"/>
        </a:p>
      </dsp:txBody>
      <dsp:txXfrm>
        <a:off x="4524749" y="1489788"/>
        <a:ext cx="1789678" cy="1073807"/>
      </dsp:txXfrm>
    </dsp:sp>
    <dsp:sp modelId="{71A07BE5-3763-4DEB-9ED3-495BEE5E575D}">
      <dsp:nvSpPr>
        <dsp:cNvPr id="0" name=""/>
        <dsp:cNvSpPr/>
      </dsp:nvSpPr>
      <dsp:spPr>
        <a:xfrm>
          <a:off x="1910019" y="3466405"/>
          <a:ext cx="38102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1026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90241" y="3510064"/>
        <a:ext cx="20581" cy="4120"/>
      </dsp:txXfrm>
    </dsp:sp>
    <dsp:sp modelId="{3C4BB5C3-0B66-42B4-A7AF-CA310FCD8D85}">
      <dsp:nvSpPr>
        <dsp:cNvPr id="0" name=""/>
        <dsp:cNvSpPr/>
      </dsp:nvSpPr>
      <dsp:spPr>
        <a:xfrm>
          <a:off x="122140" y="2975221"/>
          <a:ext cx="1789678" cy="10738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96" tIns="92052" rIns="87696" bIns="9205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Used </a:t>
          </a:r>
          <a:r>
            <a:rPr lang="en-US" sz="1100" b="1" kern="1200" dirty="0" err="1"/>
            <a:t>train_test_split</a:t>
          </a:r>
          <a:r>
            <a:rPr lang="en-US" sz="1100" b="1" kern="1200" dirty="0"/>
            <a:t>() with fixed random seed for reproducibility</a:t>
          </a:r>
        </a:p>
      </dsp:txBody>
      <dsp:txXfrm>
        <a:off x="122140" y="2975221"/>
        <a:ext cx="1789678" cy="1073807"/>
      </dsp:txXfrm>
    </dsp:sp>
    <dsp:sp modelId="{2C93853F-5460-4635-A90B-496CEB379CED}">
      <dsp:nvSpPr>
        <dsp:cNvPr id="0" name=""/>
        <dsp:cNvSpPr/>
      </dsp:nvSpPr>
      <dsp:spPr>
        <a:xfrm>
          <a:off x="4111323" y="3466405"/>
          <a:ext cx="38102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1026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91546" y="3510064"/>
        <a:ext cx="20581" cy="4120"/>
      </dsp:txXfrm>
    </dsp:sp>
    <dsp:sp modelId="{A3263440-1AEF-473B-AD4B-1270160E96E6}">
      <dsp:nvSpPr>
        <dsp:cNvPr id="0" name=""/>
        <dsp:cNvSpPr/>
      </dsp:nvSpPr>
      <dsp:spPr>
        <a:xfrm>
          <a:off x="2323445" y="2975221"/>
          <a:ext cx="1789678" cy="10738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96" tIns="92052" rIns="87696" bIns="9205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The training set contains 5,606 records</a:t>
          </a:r>
          <a:br>
            <a:rPr lang="en-US" sz="1100" b="1" kern="1200"/>
          </a:br>
          <a:r>
            <a:rPr lang="en-US" sz="1100" b="1" i="0" kern="1200"/>
            <a:t>The validation set contains 1,402 records</a:t>
          </a:r>
          <a:br>
            <a:rPr lang="en-US" sz="1100" b="1" kern="1200"/>
          </a:br>
          <a:r>
            <a:rPr lang="en-US" sz="1100" b="1" i="0" kern="1200"/>
            <a:t>The test set contains 1,752 records</a:t>
          </a:r>
          <a:endParaRPr lang="en-US" sz="1100" b="1" kern="1200"/>
        </a:p>
      </dsp:txBody>
      <dsp:txXfrm>
        <a:off x="2323445" y="2975221"/>
        <a:ext cx="1789678" cy="1073807"/>
      </dsp:txXfrm>
    </dsp:sp>
    <dsp:sp modelId="{7F9F1BA5-EE0B-4E2E-9F13-9957A5623064}">
      <dsp:nvSpPr>
        <dsp:cNvPr id="0" name=""/>
        <dsp:cNvSpPr/>
      </dsp:nvSpPr>
      <dsp:spPr>
        <a:xfrm>
          <a:off x="4524749" y="2975221"/>
          <a:ext cx="1789678" cy="10738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96" tIns="92052" rIns="87696" bIns="9205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This ensures we test the model on unseen, real-world-like data.</a:t>
          </a:r>
        </a:p>
      </dsp:txBody>
      <dsp:txXfrm>
        <a:off x="4524749" y="2975221"/>
        <a:ext cx="1789678" cy="107380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1372BF-F01A-4C18-91DB-67912820C4EE}">
      <dsp:nvSpPr>
        <dsp:cNvPr id="0" name=""/>
        <dsp:cNvSpPr/>
      </dsp:nvSpPr>
      <dsp:spPr>
        <a:xfrm>
          <a:off x="677237" y="181576"/>
          <a:ext cx="641513" cy="6415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734CFB-9C80-4A52-91B5-4BD7500838DD}">
      <dsp:nvSpPr>
        <dsp:cNvPr id="0" name=""/>
        <dsp:cNvSpPr/>
      </dsp:nvSpPr>
      <dsp:spPr>
        <a:xfrm>
          <a:off x="285201" y="1081098"/>
          <a:ext cx="1425585" cy="8197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baseline="0"/>
            <a:t>No evidence of data leakage</a:t>
          </a:r>
          <a:endParaRPr lang="en-US" sz="1100" kern="1200"/>
        </a:p>
      </dsp:txBody>
      <dsp:txXfrm>
        <a:off x="285201" y="1081098"/>
        <a:ext cx="1425585" cy="819711"/>
      </dsp:txXfrm>
    </dsp:sp>
    <dsp:sp modelId="{44127CEA-A033-44C0-B8FE-65B882AA1461}">
      <dsp:nvSpPr>
        <dsp:cNvPr id="0" name=""/>
        <dsp:cNvSpPr/>
      </dsp:nvSpPr>
      <dsp:spPr>
        <a:xfrm>
          <a:off x="2352301" y="181576"/>
          <a:ext cx="641513" cy="6415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CFA979-677E-4894-AD0F-A56271E50433}">
      <dsp:nvSpPr>
        <dsp:cNvPr id="0" name=""/>
        <dsp:cNvSpPr/>
      </dsp:nvSpPr>
      <dsp:spPr>
        <a:xfrm>
          <a:off x="1960265" y="1081098"/>
          <a:ext cx="1425585" cy="8197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baseline="0" dirty="0"/>
            <a:t>The highest correlation was with Temperature(°C)   at </a:t>
          </a:r>
          <a:r>
            <a:rPr lang="en-US" sz="1100" b="1" i="0" kern="1200" baseline="0" dirty="0"/>
            <a:t>0.54</a:t>
          </a:r>
          <a:r>
            <a:rPr lang="en-US" sz="1100" b="0" i="0" kern="1200" baseline="0" dirty="0"/>
            <a:t>, which is reasonable and expected.</a:t>
          </a:r>
          <a:endParaRPr lang="en-US" sz="1100" kern="1200" dirty="0"/>
        </a:p>
      </dsp:txBody>
      <dsp:txXfrm>
        <a:off x="1960265" y="1081098"/>
        <a:ext cx="1425585" cy="819711"/>
      </dsp:txXfrm>
    </dsp:sp>
    <dsp:sp modelId="{A6CD1528-BAE8-401B-907F-9B189A8595DA}">
      <dsp:nvSpPr>
        <dsp:cNvPr id="0" name=""/>
        <dsp:cNvSpPr/>
      </dsp:nvSpPr>
      <dsp:spPr>
        <a:xfrm>
          <a:off x="4027364" y="181576"/>
          <a:ext cx="641513" cy="6415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6EFA02-6C73-4DC5-8442-34DD849066DE}">
      <dsp:nvSpPr>
        <dsp:cNvPr id="0" name=""/>
        <dsp:cNvSpPr/>
      </dsp:nvSpPr>
      <dsp:spPr>
        <a:xfrm>
          <a:off x="3635328" y="1081098"/>
          <a:ext cx="1425585" cy="8197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baseline="0"/>
            <a:t>Other top correlations like Hour, Dew Point Temperature, and Solar Radiation are all </a:t>
          </a:r>
          <a:r>
            <a:rPr lang="en-US" sz="1100" b="1" i="0" kern="1200" baseline="0"/>
            <a:t>logically related</a:t>
          </a:r>
          <a:r>
            <a:rPr lang="en-US" sz="1100" b="0" i="0" kern="1200" baseline="0"/>
            <a:t> to bike rental behavior.</a:t>
          </a:r>
          <a:endParaRPr lang="en-US" sz="1100" kern="1200"/>
        </a:p>
      </dsp:txBody>
      <dsp:txXfrm>
        <a:off x="3635328" y="1081098"/>
        <a:ext cx="1425585" cy="819711"/>
      </dsp:txXfrm>
    </dsp:sp>
    <dsp:sp modelId="{F87F5C11-66C5-4F1E-B343-D164B2F9FF20}">
      <dsp:nvSpPr>
        <dsp:cNvPr id="0" name=""/>
        <dsp:cNvSpPr/>
      </dsp:nvSpPr>
      <dsp:spPr>
        <a:xfrm>
          <a:off x="677237" y="2257207"/>
          <a:ext cx="641513" cy="6415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323250-7970-423A-85AD-B60692A0F707}">
      <dsp:nvSpPr>
        <dsp:cNvPr id="0" name=""/>
        <dsp:cNvSpPr/>
      </dsp:nvSpPr>
      <dsp:spPr>
        <a:xfrm>
          <a:off x="285201" y="3156729"/>
          <a:ext cx="1425585" cy="8197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baseline="0"/>
            <a:t>No features</a:t>
          </a:r>
          <a:r>
            <a:rPr lang="en-US" sz="1100" b="0" i="0" kern="1200" baseline="0"/>
            <a:t> had near-perfect correlation with the target.</a:t>
          </a:r>
          <a:endParaRPr lang="en-US" sz="1100" kern="1200"/>
        </a:p>
      </dsp:txBody>
      <dsp:txXfrm>
        <a:off x="285201" y="3156729"/>
        <a:ext cx="1425585" cy="819711"/>
      </dsp:txXfrm>
    </dsp:sp>
    <dsp:sp modelId="{3D18DD12-B936-48E8-83F2-1A8C078C4A2D}">
      <dsp:nvSpPr>
        <dsp:cNvPr id="0" name=""/>
        <dsp:cNvSpPr/>
      </dsp:nvSpPr>
      <dsp:spPr>
        <a:xfrm>
          <a:off x="2352301" y="2257207"/>
          <a:ext cx="641513" cy="64151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E86CBD-813D-44C9-B718-58B4FF393F05}">
      <dsp:nvSpPr>
        <dsp:cNvPr id="0" name=""/>
        <dsp:cNvSpPr/>
      </dsp:nvSpPr>
      <dsp:spPr>
        <a:xfrm>
          <a:off x="1960265" y="3156729"/>
          <a:ext cx="1425585" cy="8197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baseline="0"/>
            <a:t>Rainfall(mm) and Snowfall(cm) returned NaN — likely due to </a:t>
          </a:r>
          <a:endParaRPr lang="en-US" sz="1100" kern="1200"/>
        </a:p>
      </dsp:txBody>
      <dsp:txXfrm>
        <a:off x="1960265" y="3156729"/>
        <a:ext cx="1425585" cy="819711"/>
      </dsp:txXfrm>
    </dsp:sp>
    <dsp:sp modelId="{D8CD5037-05EC-4E1B-ACB7-A4814A52284E}">
      <dsp:nvSpPr>
        <dsp:cNvPr id="0" name=""/>
        <dsp:cNvSpPr/>
      </dsp:nvSpPr>
      <dsp:spPr>
        <a:xfrm>
          <a:off x="4027364" y="2257207"/>
          <a:ext cx="641513" cy="64151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D04747-5E3E-4FC0-9166-03698DA2650C}">
      <dsp:nvSpPr>
        <dsp:cNvPr id="0" name=""/>
        <dsp:cNvSpPr/>
      </dsp:nvSpPr>
      <dsp:spPr>
        <a:xfrm>
          <a:off x="3635328" y="3156729"/>
          <a:ext cx="1425585" cy="8197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baseline="0"/>
            <a:t>having </a:t>
          </a:r>
          <a:r>
            <a:rPr lang="en-US" sz="1100" b="1" i="0" kern="1200" baseline="0"/>
            <a:t>zero variance</a:t>
          </a:r>
          <a:r>
            <a:rPr lang="en-US" sz="1100" b="0" i="0" kern="1200" baseline="0"/>
            <a:t> (all or mostly zero values).</a:t>
          </a:r>
          <a:endParaRPr lang="en-US" sz="1100" kern="1200"/>
        </a:p>
      </dsp:txBody>
      <dsp:txXfrm>
        <a:off x="3635328" y="3156729"/>
        <a:ext cx="1425585" cy="8197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dataset/560/seoul+bike+sharing+demand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youtu.be/omIXfZmI8Rs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20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10" Type="http://schemas.openxmlformats.org/officeDocument/2006/relationships/image" Target="../media/image23.pn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44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56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57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61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74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diagramLayout" Target="../diagrams/layout13.xml"/><Relationship Id="rId7" Type="http://schemas.openxmlformats.org/officeDocument/2006/relationships/image" Target="../media/image76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diagramLayout" Target="../diagrams/layout14.xml"/><Relationship Id="rId7" Type="http://schemas.openxmlformats.org/officeDocument/2006/relationships/image" Target="../media/image78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image" Target="../media/image86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openxmlformats.org/officeDocument/2006/relationships/image" Target="../media/image88.svg"/><Relationship Id="rId7" Type="http://schemas.openxmlformats.org/officeDocument/2006/relationships/diagramColors" Target="../diagrams/colors19.xm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9.xml"/><Relationship Id="rId5" Type="http://schemas.openxmlformats.org/officeDocument/2006/relationships/diagramLayout" Target="../diagrams/layout19.xml"/><Relationship Id="rId4" Type="http://schemas.openxmlformats.org/officeDocument/2006/relationships/diagramData" Target="../diagrams/data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7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row of bicycles on a sidewalk&#10;&#10;AI-generated content may be incorrect.">
            <a:extLst>
              <a:ext uri="{FF2B5EF4-FFF2-40B4-BE49-F238E27FC236}">
                <a16:creationId xmlns:a16="http://schemas.microsoft.com/office/drawing/2014/main" id="{06B771FE-FBF9-8249-ECF6-B8EC7FDC88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63F5E2-455C-E19E-0D72-07EECAC66AA0}"/>
              </a:ext>
            </a:extLst>
          </p:cNvPr>
          <p:cNvSpPr txBox="1"/>
          <p:nvPr/>
        </p:nvSpPr>
        <p:spPr>
          <a:xfrm>
            <a:off x="643466" y="643467"/>
            <a:ext cx="5452529" cy="35692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i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Seoul Bike Sharing Demand Prediction</a:t>
            </a:r>
            <a:endParaRPr lang="en-US" sz="52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A97546-9E6C-968C-6451-DE9E24EB0AA2}"/>
              </a:ext>
            </a:extLst>
          </p:cNvPr>
          <p:cNvSpPr txBox="1"/>
          <p:nvPr/>
        </p:nvSpPr>
        <p:spPr>
          <a:xfrm>
            <a:off x="643466" y="5016946"/>
            <a:ext cx="5449479" cy="15780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3600" b="1" dirty="0">
                <a:solidFill>
                  <a:srgbClr val="FFFFFF"/>
                </a:solidFill>
              </a:rPr>
              <a:t>A Machine Learning Journey Through People, Patterns, and Planning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400" b="1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34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Dataset Link</a:t>
            </a:r>
            <a:endParaRPr lang="en-US" sz="3400" b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br>
              <a:rPr lang="en-US" sz="3400" b="1" dirty="0">
                <a:solidFill>
                  <a:schemeClr val="bg1"/>
                </a:solidFill>
              </a:rPr>
            </a:br>
            <a:r>
              <a:rPr lang="en-US" sz="3400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 Link</a:t>
            </a:r>
            <a:endParaRPr lang="en-US" sz="3400" b="1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6B511C-5440-48F1-2F09-F5ED922839D5}"/>
              </a:ext>
            </a:extLst>
          </p:cNvPr>
          <p:cNvSpPr txBox="1"/>
          <p:nvPr/>
        </p:nvSpPr>
        <p:spPr>
          <a:xfrm>
            <a:off x="8430341" y="5395408"/>
            <a:ext cx="4736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Presented by: Padmasree Sappa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Course: DS 861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Professor: </a:t>
            </a:r>
            <a:r>
              <a:rPr lang="en-GB" b="1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Eghbal Rashidi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42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DAA9D101-9817-4D16-A481-1E00352EC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06FC14-81B4-3CC5-7F1D-211B8420C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897" y="268756"/>
            <a:ext cx="8330653" cy="1667997"/>
          </a:xfrm>
        </p:spPr>
        <p:txBody>
          <a:bodyPr anchor="b">
            <a:normAutofit/>
          </a:bodyPr>
          <a:lstStyle/>
          <a:p>
            <a:br>
              <a:rPr lang="en-US" sz="3700" b="1" dirty="0"/>
            </a:br>
            <a:r>
              <a:rPr lang="en-US" sz="3700" dirty="0"/>
              <a:t>Cleaning &amp; Feature Engineering</a:t>
            </a:r>
          </a:p>
          <a:p>
            <a:pPr marL="285750" indent="-285750">
              <a:buFont typeface="Arial"/>
              <a:buChar char="•"/>
            </a:pPr>
            <a:endParaRPr lang="en-US" sz="3700" dirty="0"/>
          </a:p>
          <a:p>
            <a:endParaRPr lang="en-US" sz="3700" dirty="0"/>
          </a:p>
        </p:txBody>
      </p:sp>
      <p:graphicFrame>
        <p:nvGraphicFramePr>
          <p:cNvPr id="43" name="Content Placeholder 2">
            <a:extLst>
              <a:ext uri="{FF2B5EF4-FFF2-40B4-BE49-F238E27FC236}">
                <a16:creationId xmlns:a16="http://schemas.microsoft.com/office/drawing/2014/main" id="{708C760B-20F0-5190-A7A2-CBDA6E1EEB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8212614"/>
              </p:ext>
            </p:extLst>
          </p:nvPr>
        </p:nvGraphicFramePr>
        <p:xfrm>
          <a:off x="6769388" y="1103939"/>
          <a:ext cx="4945715" cy="3455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9" name="Picture 18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28D124DE-193A-3DF1-753F-0FB7D6994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5817" y="1320465"/>
            <a:ext cx="4331429" cy="30252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3" name="Picture 22" descr="A screenshot of a calendar&#10;&#10;AI-generated content may be incorrect.">
            <a:extLst>
              <a:ext uri="{FF2B5EF4-FFF2-40B4-BE49-F238E27FC236}">
                <a16:creationId xmlns:a16="http://schemas.microsoft.com/office/drawing/2014/main" id="{14102911-918C-0021-6D7A-426AF9F939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6747" y="5013430"/>
            <a:ext cx="3579796" cy="13798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Picture 23" descr="A table of solar radiation&#10;&#10;AI-generated content may be incorrect.">
            <a:extLst>
              <a:ext uri="{FF2B5EF4-FFF2-40B4-BE49-F238E27FC236}">
                <a16:creationId xmlns:a16="http://schemas.microsoft.com/office/drawing/2014/main" id="{13846C68-D8E7-35FF-DC7F-A84AE30C56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8224" y="5001248"/>
            <a:ext cx="3714572" cy="13952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Picture 20" descr="A screenshot of a graph&#10;&#10;AI-generated content may be incorrect.">
            <a:extLst>
              <a:ext uri="{FF2B5EF4-FFF2-40B4-BE49-F238E27FC236}">
                <a16:creationId xmlns:a16="http://schemas.microsoft.com/office/drawing/2014/main" id="{70EC3408-8A78-476D-0DA3-F6FB242DD0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339" y="4990879"/>
            <a:ext cx="4331429" cy="14145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370CCB5-705B-4E99-8F73-B5403ED84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323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64B7BD9-7F70-40CA-A74D-E1E6DA334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50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369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1CBC04-C6D1-CDDC-38D1-98BAF8993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886" y="-589901"/>
            <a:ext cx="9489464" cy="1556870"/>
          </a:xfrm>
        </p:spPr>
        <p:txBody>
          <a:bodyPr anchor="b">
            <a:normAutofit/>
          </a:bodyPr>
          <a:lstStyle/>
          <a:p>
            <a:r>
              <a:rPr lang="en-US" sz="4000" dirty="0">
                <a:ea typeface="+mj-lt"/>
                <a:cs typeface="+mj-lt"/>
              </a:rPr>
              <a:t>Outlier Detection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DF2A7-7458-290D-48A7-BAF42C782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090" y="1136628"/>
            <a:ext cx="9416892" cy="346115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Outliers in weather data can distort model learning. Using the </a:t>
            </a:r>
            <a:r>
              <a:rPr lang="en-US" sz="2000" b="1" dirty="0">
                <a:ea typeface="+mn-lt"/>
                <a:cs typeface="+mn-lt"/>
              </a:rPr>
              <a:t>IQR method</a:t>
            </a:r>
            <a:r>
              <a:rPr lang="en-US" sz="2000" dirty="0">
                <a:ea typeface="+mn-lt"/>
                <a:cs typeface="+mn-lt"/>
              </a:rPr>
              <a:t>, extreme values were removed from:</a:t>
            </a:r>
            <a:endParaRPr lang="en-US" sz="2000" dirty="0"/>
          </a:p>
          <a:p>
            <a:r>
              <a:rPr lang="en-US" sz="2000" dirty="0">
                <a:ea typeface="+mn-lt"/>
                <a:cs typeface="+mn-lt"/>
              </a:rPr>
              <a:t>Temperature, Humidity, Wind Speed, Visibility</a:t>
            </a:r>
            <a:endParaRPr lang="en-US" sz="2000" dirty="0"/>
          </a:p>
          <a:p>
            <a:r>
              <a:rPr lang="en-US" sz="2000" dirty="0">
                <a:ea typeface="+mn-lt"/>
                <a:cs typeface="+mn-lt"/>
              </a:rPr>
              <a:t>Solar Radiation, Rainfall, Snowfall</a:t>
            </a:r>
            <a:endParaRPr lang="en-US" sz="2000" dirty="0"/>
          </a:p>
          <a:p>
            <a:pPr marL="0" indent="0">
              <a:buNone/>
            </a:pPr>
            <a:r>
              <a:rPr lang="en-US" sz="2000" b="1" dirty="0">
                <a:ea typeface="+mn-lt"/>
                <a:cs typeface="+mn-lt"/>
              </a:rPr>
              <a:t>~20% of rows removed</a:t>
            </a:r>
            <a:r>
              <a:rPr lang="en-US" sz="2000" dirty="0">
                <a:ea typeface="+mn-lt"/>
                <a:cs typeface="+mn-lt"/>
              </a:rPr>
              <a:t>, focusing on rare extreme events not representative of typical behavior.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F22D9379-1C9B-DE3C-DF26-198C6C00D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501" y="4780790"/>
            <a:ext cx="5096909" cy="13333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0CA997E-D0D6-0714-8D5B-719818B4D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12" y="4778411"/>
            <a:ext cx="5459766" cy="14597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66000">
                <a:srgbClr val="000000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6400800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group of blue boxes&#10;&#10;AI-generated content may be incorrect.">
            <a:extLst>
              <a:ext uri="{FF2B5EF4-FFF2-40B4-BE49-F238E27FC236}">
                <a16:creationId xmlns:a16="http://schemas.microsoft.com/office/drawing/2014/main" id="{F59A5873-065B-674F-2ED0-2AEB5DFC95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364" y="1084710"/>
            <a:ext cx="7104781" cy="53160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group of blue rectangular shapes&#10;&#10;AI-generated content may be incorrect.">
            <a:extLst>
              <a:ext uri="{FF2B5EF4-FFF2-40B4-BE49-F238E27FC236}">
                <a16:creationId xmlns:a16="http://schemas.microsoft.com/office/drawing/2014/main" id="{0E7F92DF-1083-A254-55E2-E65CBBBC42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365" y="1084710"/>
            <a:ext cx="7104780" cy="53187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2D1D250-0AD2-26D0-2FF6-C9B244C772AF}"/>
              </a:ext>
            </a:extLst>
          </p:cNvPr>
          <p:cNvSpPr txBox="1"/>
          <p:nvPr/>
        </p:nvSpPr>
        <p:spPr>
          <a:xfrm>
            <a:off x="3602568" y="2714805"/>
            <a:ext cx="3865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Not Removing Outliers </a:t>
            </a:r>
            <a:endParaRPr lang="en-GB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34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2A5B8E-B1D3-BD58-97F2-CC1DB302F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1"/>
            <a:ext cx="10178934" cy="1682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dirty="0"/>
              <a:t>Correlation Heatmap and Distribution Plot</a:t>
            </a:r>
            <a:br>
              <a:rPr lang="en-US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colorful squares with black and red squares&#10;&#10;AI-generated content may be incorrect.">
            <a:extLst>
              <a:ext uri="{FF2B5EF4-FFF2-40B4-BE49-F238E27FC236}">
                <a16:creationId xmlns:a16="http://schemas.microsoft.com/office/drawing/2014/main" id="{601D6A4D-8A2A-66AF-2FAC-F17B28C72F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9"/>
          <a:stretch/>
        </p:blipFill>
        <p:spPr>
          <a:xfrm>
            <a:off x="198744" y="1774712"/>
            <a:ext cx="5803323" cy="45260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graph of a bike count&#10;&#10;AI-generated content may be incorrect.">
            <a:extLst>
              <a:ext uri="{FF2B5EF4-FFF2-40B4-BE49-F238E27FC236}">
                <a16:creationId xmlns:a16="http://schemas.microsoft.com/office/drawing/2014/main" id="{B7AFA1C9-323B-7950-37C6-759BAAB29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" b="-3"/>
          <a:stretch>
            <a:fillRect/>
          </a:stretch>
        </p:blipFill>
        <p:spPr>
          <a:xfrm>
            <a:off x="6189934" y="2410448"/>
            <a:ext cx="5803323" cy="38903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Down Arrow 6">
            <a:extLst>
              <a:ext uri="{FF2B5EF4-FFF2-40B4-BE49-F238E27FC236}">
                <a16:creationId xmlns:a16="http://schemas.microsoft.com/office/drawing/2014/main" id="{1A2F6715-B948-0E13-A47D-4AA021D507ED}"/>
              </a:ext>
            </a:extLst>
          </p:cNvPr>
          <p:cNvSpPr/>
          <p:nvPr/>
        </p:nvSpPr>
        <p:spPr>
          <a:xfrm>
            <a:off x="1574099" y="1217517"/>
            <a:ext cx="123403" cy="66336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6">
            <a:extLst>
              <a:ext uri="{FF2B5EF4-FFF2-40B4-BE49-F238E27FC236}">
                <a16:creationId xmlns:a16="http://schemas.microsoft.com/office/drawing/2014/main" id="{DFE1C582-835D-20E8-FF44-0D8D97FAEF14}"/>
              </a:ext>
            </a:extLst>
          </p:cNvPr>
          <p:cNvSpPr/>
          <p:nvPr/>
        </p:nvSpPr>
        <p:spPr>
          <a:xfrm>
            <a:off x="1324530" y="1217517"/>
            <a:ext cx="123403" cy="66336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6">
            <a:extLst>
              <a:ext uri="{FF2B5EF4-FFF2-40B4-BE49-F238E27FC236}">
                <a16:creationId xmlns:a16="http://schemas.microsoft.com/office/drawing/2014/main" id="{35A7CCD3-DA26-87A1-943D-67B86F3B1443}"/>
              </a:ext>
            </a:extLst>
          </p:cNvPr>
          <p:cNvSpPr/>
          <p:nvPr/>
        </p:nvSpPr>
        <p:spPr>
          <a:xfrm rot="16200000">
            <a:off x="212097" y="1863329"/>
            <a:ext cx="123405" cy="24957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9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D45F26-8E1C-8929-E53B-1F151A5A1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8FAEDF4-2FF2-6C1C-7DB9-EB75C21AA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537E1-8868-EFC7-2EEE-FB75FFDEC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0" y="-786129"/>
            <a:ext cx="6688728" cy="1556870"/>
          </a:xfrm>
        </p:spPr>
        <p:txBody>
          <a:bodyPr anchor="b">
            <a:normAutofit/>
          </a:bodyPr>
          <a:lstStyle/>
          <a:p>
            <a:r>
              <a:rPr lang="en-US" sz="4000" dirty="0">
                <a:ea typeface="+mj-lt"/>
                <a:cs typeface="+mj-lt"/>
              </a:rPr>
              <a:t>Data Analysis</a:t>
            </a:r>
            <a:endParaRPr lang="en-US" sz="4000" dirty="0"/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7119598-274D-0321-C5DB-4DA348EFC6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389" r="38" b="-2"/>
          <a:stretch/>
        </p:blipFill>
        <p:spPr>
          <a:xfrm>
            <a:off x="6541827" y="4792278"/>
            <a:ext cx="4041248" cy="14545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E1DC6-E8C9-FEB0-D936-1A4689563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898" y="1462342"/>
            <a:ext cx="6716214" cy="34611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A7C100-2C9C-5BEC-AA23-5DEDDDF4C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3F2BE4-2F4F-8402-BA26-0C7D8B9D1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B4073CEC-2F20-5880-5D27-6464B0D523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3708130"/>
              </p:ext>
            </p:extLst>
          </p:nvPr>
        </p:nvGraphicFramePr>
        <p:xfrm>
          <a:off x="1869" y="665260"/>
          <a:ext cx="4852185" cy="2974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 descr="A group of blue and black graphs&#10;&#10;AI-generated content may be incorrect.">
            <a:extLst>
              <a:ext uri="{FF2B5EF4-FFF2-40B4-BE49-F238E27FC236}">
                <a16:creationId xmlns:a16="http://schemas.microsoft.com/office/drawing/2014/main" id="{32AA293F-6709-53E4-EBB2-17396847690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744" y="79139"/>
            <a:ext cx="7026388" cy="42017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A5DF9FCD-216D-08D8-7E9F-7B2D3088B19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07" y="4095584"/>
            <a:ext cx="3512024" cy="22282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055478B-C840-8C50-CF83-82B599628471}"/>
              </a:ext>
            </a:extLst>
          </p:cNvPr>
          <p:cNvSpPr/>
          <p:nvPr/>
        </p:nvSpPr>
        <p:spPr>
          <a:xfrm rot="5400000">
            <a:off x="9958990" y="1035386"/>
            <a:ext cx="1755701" cy="196890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60816D-18A7-AB0C-41C9-BF4FB0E357E3}"/>
              </a:ext>
            </a:extLst>
          </p:cNvPr>
          <p:cNvSpPr/>
          <p:nvPr/>
        </p:nvSpPr>
        <p:spPr>
          <a:xfrm rot="5400000">
            <a:off x="10829784" y="997868"/>
            <a:ext cx="1755702" cy="196891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0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40403B-62DA-9ED4-E488-7F5EDA03D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3E93B8B-A9A0-E2CE-FE11-90D09266A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9DF2C-70DB-8116-A4E7-377D47AED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 dirty="0">
                <a:ea typeface="+mj-lt"/>
                <a:cs typeface="+mj-lt"/>
              </a:rPr>
              <a:t>Phase 2 – Data Prep &amp; Modeling</a:t>
            </a:r>
          </a:p>
          <a:p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B323E-856C-09DD-BF15-06C5AF2CE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700" b="1" dirty="0">
                <a:ea typeface="+mn-lt"/>
                <a:cs typeface="+mn-lt"/>
              </a:rPr>
              <a:t>Goal: </a:t>
            </a:r>
            <a:endParaRPr lang="en-US" sz="17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700" dirty="0">
                <a:ea typeface="+mn-lt"/>
                <a:cs typeface="+mn-lt"/>
              </a:rPr>
              <a:t>Prepare data for machine learning and build predictive models.</a:t>
            </a:r>
            <a:endParaRPr lang="en-US" sz="1700" dirty="0"/>
          </a:p>
          <a:p>
            <a:pPr marL="0" indent="0">
              <a:buNone/>
            </a:pPr>
            <a:endParaRPr lang="en-US" sz="17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700" b="1" dirty="0">
                <a:ea typeface="+mn-lt"/>
                <a:cs typeface="+mn-lt"/>
              </a:rPr>
              <a:t>Highlights:</a:t>
            </a:r>
            <a:endParaRPr lang="en-US" sz="1700" dirty="0"/>
          </a:p>
          <a:p>
            <a:pPr>
              <a:buFont typeface="Arial"/>
            </a:pPr>
            <a:r>
              <a:rPr lang="en-US" sz="1700" dirty="0">
                <a:ea typeface="+mn-lt"/>
                <a:cs typeface="+mn-lt"/>
              </a:rPr>
              <a:t>Scaled features using </a:t>
            </a:r>
            <a:r>
              <a:rPr lang="en-US" sz="1700" dirty="0" err="1">
                <a:latin typeface="Consolas"/>
                <a:ea typeface="+mn-lt"/>
                <a:cs typeface="+mn-lt"/>
              </a:rPr>
              <a:t>StandardScaler</a:t>
            </a:r>
            <a:endParaRPr lang="en-US" sz="1700" dirty="0">
              <a:latin typeface="Consolas"/>
            </a:endParaRPr>
          </a:p>
          <a:p>
            <a:pPr>
              <a:buFont typeface="Arial"/>
            </a:pPr>
            <a:r>
              <a:rPr lang="en-US" sz="1700" dirty="0">
                <a:ea typeface="+mn-lt"/>
                <a:cs typeface="+mn-lt"/>
              </a:rPr>
              <a:t>Split into 80% training / 20% testing</a:t>
            </a:r>
            <a:endParaRPr lang="en-US" sz="1700" dirty="0"/>
          </a:p>
          <a:p>
            <a:pPr>
              <a:buFont typeface="Arial"/>
            </a:pPr>
            <a:r>
              <a:rPr lang="en-US" sz="1700" dirty="0">
                <a:ea typeface="+mn-lt"/>
                <a:cs typeface="+mn-lt"/>
              </a:rPr>
              <a:t>Built and compared multiple regressors</a:t>
            </a:r>
          </a:p>
          <a:p>
            <a:pPr>
              <a:buFont typeface="Arial"/>
            </a:pPr>
            <a:r>
              <a:rPr lang="en-US" sz="1700" b="1" dirty="0">
                <a:ea typeface="+mn-lt"/>
                <a:cs typeface="+mn-lt"/>
              </a:rPr>
              <a:t>Gradient Boosting</a:t>
            </a:r>
            <a:r>
              <a:rPr lang="en-US" sz="1700" dirty="0">
                <a:ea typeface="+mn-lt"/>
                <a:cs typeface="+mn-lt"/>
              </a:rPr>
              <a:t> achieved best performance (R² ≈ 0.92, RMSE ≈ 173)</a:t>
            </a:r>
            <a:endParaRPr lang="en-US" dirty="0"/>
          </a:p>
          <a:p>
            <a:endParaRPr lang="en-US" sz="1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31BE66-F175-CF1B-51D7-6650B6930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15C5E8-9A86-F3C6-F12E-B48A7056D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E3F737-0641-00FF-0103-0FE70E95A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9C9086-1086-5395-F5F7-B84E09F52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person and person on bicycles&#10;&#10;AI-generated content may be incorrect.">
            <a:extLst>
              <a:ext uri="{FF2B5EF4-FFF2-40B4-BE49-F238E27FC236}">
                <a16:creationId xmlns:a16="http://schemas.microsoft.com/office/drawing/2014/main" id="{51E2D46A-63B2-1A8A-C333-54297B22B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349" y="1157246"/>
            <a:ext cx="4482154" cy="47863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5693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F81FDF-8996-3AF4-440B-1AC4EDAF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84" y="-479035"/>
            <a:ext cx="7210567" cy="1556870"/>
          </a:xfrm>
        </p:spPr>
        <p:txBody>
          <a:bodyPr anchor="b">
            <a:normAutofit/>
          </a:bodyPr>
          <a:lstStyle/>
          <a:p>
            <a:r>
              <a:rPr lang="en-US" sz="4000" dirty="0">
                <a:ea typeface="+mj-lt"/>
                <a:cs typeface="+mj-lt"/>
              </a:rPr>
              <a:t>Train-Test Split &amp; Feature Scaling</a:t>
            </a:r>
            <a:endParaRPr lang="en-US" sz="4000" dirty="0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DEA8221B-8FF1-0DF1-9A91-BEF6A87B7D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5881427"/>
              </p:ext>
            </p:extLst>
          </p:nvPr>
        </p:nvGraphicFramePr>
        <p:xfrm>
          <a:off x="468573" y="1556870"/>
          <a:ext cx="6436569" cy="4053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66000">
                <a:srgbClr val="000000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6400800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D699AE-8EB3-E593-01EA-B9A0B71ED1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7288" y="1401336"/>
            <a:ext cx="2975237" cy="23136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BBFA7C-8B0E-5AE6-C6E2-68D7CD8DB9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5198" y="1657416"/>
            <a:ext cx="4622088" cy="37992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46FD02E-C521-492E-DF52-458386D51E4E}"/>
              </a:ext>
            </a:extLst>
          </p:cNvPr>
          <p:cNvSpPr/>
          <p:nvPr/>
        </p:nvSpPr>
        <p:spPr>
          <a:xfrm>
            <a:off x="4171604" y="2653840"/>
            <a:ext cx="2975238" cy="429776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FF9B0E-5336-2FA8-FAE2-F9BD3A992135}"/>
              </a:ext>
            </a:extLst>
          </p:cNvPr>
          <p:cNvSpPr/>
          <p:nvPr/>
        </p:nvSpPr>
        <p:spPr>
          <a:xfrm>
            <a:off x="3120881" y="3055210"/>
            <a:ext cx="1359336" cy="290379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484A2E-9592-A8CB-1211-0706DCE128CD}"/>
              </a:ext>
            </a:extLst>
          </p:cNvPr>
          <p:cNvSpPr/>
          <p:nvPr/>
        </p:nvSpPr>
        <p:spPr>
          <a:xfrm>
            <a:off x="3135198" y="1958624"/>
            <a:ext cx="4607771" cy="704859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B44704-73EC-FD2F-5E39-4989654B3AD3}"/>
              </a:ext>
            </a:extLst>
          </p:cNvPr>
          <p:cNvSpPr/>
          <p:nvPr/>
        </p:nvSpPr>
        <p:spPr>
          <a:xfrm>
            <a:off x="3120881" y="4425898"/>
            <a:ext cx="4607771" cy="704859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8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33333E-6 L 0.33281 -0.2025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41" y="-1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48148E-6 L 0.31576 0.12454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81" y="6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AsOne/>
      </p:bldGraphic>
      <p:bldGraphic spid="18" grpId="1">
        <p:bldAsOne/>
      </p:bldGraphic>
      <p:bldP spid="3" grpId="0" animBg="1"/>
      <p:bldP spid="3" grpId="1" animBg="1"/>
      <p:bldP spid="4" grpId="0" animBg="1"/>
      <p:bldP spid="4" grpId="1" animBg="1"/>
      <p:bldP spid="6" grpId="0" animBg="1"/>
      <p:bldP spid="6" grpId="1" animBg="1"/>
      <p:bldP spid="8" grpId="0" animBg="1"/>
      <p:bldP spid="8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0CF437-5EEA-2972-0CE6-564F1BB67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AB5F71D-C160-0227-6E9E-B103553665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F291BC-D026-5669-0004-FDBD9B8F6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029" y="-288876"/>
            <a:ext cx="4677550" cy="1556870"/>
          </a:xfrm>
        </p:spPr>
        <p:txBody>
          <a:bodyPr anchor="b">
            <a:normAutofit/>
          </a:bodyPr>
          <a:lstStyle/>
          <a:p>
            <a:r>
              <a:rPr lang="en-GB" sz="4000" b="0" i="0" dirty="0">
                <a:effectLst/>
                <a:latin typeface="system-ui"/>
              </a:rPr>
              <a:t>Data Leakage Check</a:t>
            </a:r>
            <a:endParaRPr lang="en-US" sz="4000" dirty="0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2331CB17-9A1B-75C7-BA39-D72681610A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5590604"/>
              </p:ext>
            </p:extLst>
          </p:nvPr>
        </p:nvGraphicFramePr>
        <p:xfrm>
          <a:off x="914399" y="1665026"/>
          <a:ext cx="5346116" cy="41580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7AAD2B9A-A6C5-3DF0-66CB-9021E0A27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66000">
                <a:srgbClr val="000000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41265C-28B6-FA1A-6DE5-C9E0FB13E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6400800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data analysis&#10;&#10;AI-generated content may be incorrect.">
            <a:extLst>
              <a:ext uri="{FF2B5EF4-FFF2-40B4-BE49-F238E27FC236}">
                <a16:creationId xmlns:a16="http://schemas.microsoft.com/office/drawing/2014/main" id="{88369FEC-9525-CBD1-D256-23C3E6F02F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448" y="863457"/>
            <a:ext cx="5623619" cy="52018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C22EFAD-86AF-1082-942B-69A7012B409A}"/>
              </a:ext>
            </a:extLst>
          </p:cNvPr>
          <p:cNvSpPr/>
          <p:nvPr/>
        </p:nvSpPr>
        <p:spPr>
          <a:xfrm>
            <a:off x="6922371" y="4692446"/>
            <a:ext cx="4607771" cy="325032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3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BCF5B2-ADED-06D4-C462-FB5D0B5C7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29" y="-569677"/>
            <a:ext cx="6725042" cy="1640180"/>
          </a:xfrm>
        </p:spPr>
        <p:txBody>
          <a:bodyPr anchor="b"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Baseline: Dummy Regressor</a:t>
            </a:r>
            <a:endParaRPr lang="en-US" sz="4000" dirty="0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29ED5A63-0BD3-91E7-E649-5A4226F93D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400706"/>
              </p:ext>
            </p:extLst>
          </p:nvPr>
        </p:nvGraphicFramePr>
        <p:xfrm>
          <a:off x="272955" y="1528550"/>
          <a:ext cx="6806184" cy="44150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B969D9C-CA09-BF30-3F30-E52E70D24B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6823" y="1066036"/>
            <a:ext cx="4926576" cy="45635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0D7C00E-0C0B-1B2D-0207-5E175D98E29D}"/>
              </a:ext>
            </a:extLst>
          </p:cNvPr>
          <p:cNvSpPr/>
          <p:nvPr/>
        </p:nvSpPr>
        <p:spPr>
          <a:xfrm>
            <a:off x="6756823" y="2333762"/>
            <a:ext cx="4607771" cy="704859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7ACADB-16E4-E171-CDF6-C0287DBE2CEB}"/>
              </a:ext>
            </a:extLst>
          </p:cNvPr>
          <p:cNvSpPr/>
          <p:nvPr/>
        </p:nvSpPr>
        <p:spPr>
          <a:xfrm>
            <a:off x="6756823" y="3085513"/>
            <a:ext cx="3822082" cy="457135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5B7FEA-1882-FE16-A834-27261375FF0F}"/>
              </a:ext>
            </a:extLst>
          </p:cNvPr>
          <p:cNvSpPr/>
          <p:nvPr/>
        </p:nvSpPr>
        <p:spPr>
          <a:xfrm>
            <a:off x="6756823" y="4886314"/>
            <a:ext cx="4607771" cy="704859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05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90D54-EF8B-50E7-02DF-3F5065CA6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33" y="-519905"/>
            <a:ext cx="6445277" cy="1668424"/>
          </a:xfrm>
        </p:spPr>
        <p:txBody>
          <a:bodyPr anchor="b">
            <a:normAutofit/>
          </a:bodyPr>
          <a:lstStyle/>
          <a:p>
            <a:r>
              <a:rPr lang="en-US" sz="3600" dirty="0"/>
              <a:t>Model Training &amp;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6E6D0-848B-D68B-721E-4F85ABEAB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611" y="1294819"/>
            <a:ext cx="7215305" cy="342570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ea typeface="+mn-lt"/>
                <a:cs typeface="+mn-lt"/>
              </a:rPr>
              <a:t>I trained a </a:t>
            </a:r>
            <a:r>
              <a:rPr lang="en-US" sz="1400" b="1" dirty="0">
                <a:ea typeface="+mn-lt"/>
                <a:cs typeface="+mn-lt"/>
              </a:rPr>
              <a:t>diverse set of regression models</a:t>
            </a:r>
            <a:r>
              <a:rPr lang="en-US" sz="1400" dirty="0">
                <a:ea typeface="+mn-lt"/>
                <a:cs typeface="+mn-lt"/>
              </a:rPr>
              <a:t> to predict </a:t>
            </a:r>
            <a:r>
              <a:rPr lang="en-US" sz="1400" dirty="0" err="1">
                <a:latin typeface="Consolas"/>
              </a:rPr>
              <a:t>Rented_Bike_Count</a:t>
            </a:r>
            <a:r>
              <a:rPr lang="en-US" sz="1400" dirty="0">
                <a:ea typeface="+mn-lt"/>
                <a:cs typeface="+mn-lt"/>
              </a:rPr>
              <a:t>.</a:t>
            </a:r>
            <a:br>
              <a:rPr lang="en-US" sz="1400" dirty="0">
                <a:ea typeface="+mn-lt"/>
                <a:cs typeface="+mn-lt"/>
              </a:rPr>
            </a:br>
            <a:r>
              <a:rPr lang="en-US" sz="1400" dirty="0">
                <a:ea typeface="+mn-lt"/>
                <a:cs typeface="+mn-lt"/>
              </a:rPr>
              <a:t> Each model was evaluated using </a:t>
            </a:r>
            <a:r>
              <a:rPr lang="en-US" sz="1400" b="1" dirty="0">
                <a:ea typeface="+mn-lt"/>
                <a:cs typeface="+mn-lt"/>
              </a:rPr>
              <a:t>R², RMSE, and MAE</a:t>
            </a:r>
            <a:r>
              <a:rPr lang="en-US" sz="1400" dirty="0">
                <a:ea typeface="+mn-lt"/>
                <a:cs typeface="+mn-lt"/>
              </a:rPr>
              <a:t> on test data.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>
                <a:ea typeface="+mn-lt"/>
                <a:cs typeface="+mn-lt"/>
              </a:rPr>
              <a:t>Models included:</a:t>
            </a:r>
            <a:endParaRPr lang="en-US" sz="1400" dirty="0"/>
          </a:p>
          <a:p>
            <a:r>
              <a:rPr lang="en-US" sz="1400" b="1" dirty="0">
                <a:ea typeface="+mn-lt"/>
                <a:cs typeface="+mn-lt"/>
              </a:rPr>
              <a:t>Linear Models</a:t>
            </a:r>
            <a:r>
              <a:rPr lang="en-US" sz="1400" dirty="0">
                <a:ea typeface="+mn-lt"/>
                <a:cs typeface="+mn-lt"/>
              </a:rPr>
              <a:t>: Linear Regression, Ridge, Lasso, </a:t>
            </a:r>
            <a:r>
              <a:rPr lang="en-US" sz="1400" dirty="0" err="1">
                <a:ea typeface="+mn-lt"/>
                <a:cs typeface="+mn-lt"/>
              </a:rPr>
              <a:t>ElasticNet</a:t>
            </a:r>
            <a:endParaRPr lang="en-US" sz="1400" dirty="0"/>
          </a:p>
          <a:p>
            <a:r>
              <a:rPr lang="en-US" sz="1400" b="1" dirty="0">
                <a:ea typeface="+mn-lt"/>
                <a:cs typeface="+mn-lt"/>
              </a:rPr>
              <a:t>Tree-Based Models</a:t>
            </a:r>
            <a:r>
              <a:rPr lang="en-US" sz="1400" dirty="0">
                <a:ea typeface="+mn-lt"/>
                <a:cs typeface="+mn-lt"/>
              </a:rPr>
              <a:t>: Decision Tree, Random Forest, Gradient Boosting</a:t>
            </a:r>
            <a:endParaRPr lang="en-US" sz="1400" dirty="0"/>
          </a:p>
          <a:p>
            <a:r>
              <a:rPr lang="en-US" sz="1400" b="1" dirty="0">
                <a:ea typeface="+mn-lt"/>
                <a:cs typeface="+mn-lt"/>
              </a:rPr>
              <a:t>Others</a:t>
            </a:r>
            <a:r>
              <a:rPr lang="en-US" sz="1400" dirty="0">
                <a:ea typeface="+mn-lt"/>
                <a:cs typeface="+mn-lt"/>
              </a:rPr>
              <a:t>: KNN, SVR, MLP (Neural Network)</a:t>
            </a:r>
            <a:endParaRPr lang="en-US" sz="1400" dirty="0"/>
          </a:p>
          <a:p>
            <a:r>
              <a:rPr lang="en-US" sz="1400" dirty="0">
                <a:ea typeface="+mn-lt"/>
                <a:cs typeface="+mn-lt"/>
              </a:rPr>
              <a:t>Tree-based models (especially </a:t>
            </a:r>
            <a:r>
              <a:rPr lang="en-US" sz="1400" b="1" dirty="0">
                <a:ea typeface="+mn-lt"/>
                <a:cs typeface="+mn-lt"/>
              </a:rPr>
              <a:t>Gradient Boosting</a:t>
            </a:r>
            <a:r>
              <a:rPr lang="en-US" sz="1400" dirty="0">
                <a:ea typeface="+mn-lt"/>
                <a:cs typeface="+mn-lt"/>
              </a:rPr>
              <a:t>) performed best.</a:t>
            </a:r>
            <a:endParaRPr lang="en-US" sz="1400" dirty="0"/>
          </a:p>
          <a:p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169C72-4010-413C-A913-4BD6E2D12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8C3C99-2F64-46DC-9F81-BAA40930E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85507E-6D5B-ABA2-7076-FC87C57EB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11" y="3998376"/>
            <a:ext cx="6967463" cy="23197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E2A8C5-47AC-7F12-9EF8-E4F6A96FD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039" y="4030221"/>
            <a:ext cx="4302536" cy="22878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1FA9CE-311C-4B3D-22D7-B9A434F01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527" y="1619535"/>
            <a:ext cx="3524514" cy="19186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F0F318-E2F9-B0E1-C1E3-24F0B48D1E96}"/>
              </a:ext>
            </a:extLst>
          </p:cNvPr>
          <p:cNvSpPr/>
          <p:nvPr/>
        </p:nvSpPr>
        <p:spPr>
          <a:xfrm>
            <a:off x="7467039" y="4803250"/>
            <a:ext cx="3585478" cy="594055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252640-886B-CA17-CBD1-2637B02E83BA}"/>
              </a:ext>
            </a:extLst>
          </p:cNvPr>
          <p:cNvSpPr/>
          <p:nvPr/>
        </p:nvSpPr>
        <p:spPr>
          <a:xfrm>
            <a:off x="7663599" y="1795975"/>
            <a:ext cx="3846370" cy="318347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19789311-4798-066E-8D7E-9A3224E5E9B3}"/>
              </a:ext>
            </a:extLst>
          </p:cNvPr>
          <p:cNvSpPr/>
          <p:nvPr/>
        </p:nvSpPr>
        <p:spPr>
          <a:xfrm>
            <a:off x="2197765" y="3783060"/>
            <a:ext cx="314325" cy="42977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BE7C6D-51F0-0A15-D35E-7FD4A3A9A4CE}"/>
              </a:ext>
            </a:extLst>
          </p:cNvPr>
          <p:cNvSpPr/>
          <p:nvPr/>
        </p:nvSpPr>
        <p:spPr>
          <a:xfrm>
            <a:off x="524244" y="4307509"/>
            <a:ext cx="6638183" cy="1901033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24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7" grpId="0" animBg="1"/>
      <p:bldP spid="7" grpId="1" animBg="1"/>
      <p:bldP spid="9" grpId="0" animBg="1"/>
      <p:bldP spid="9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5C89FA-FA0E-2B39-C727-CA7108122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62" y="-497282"/>
            <a:ext cx="6932707" cy="1668424"/>
          </a:xfrm>
        </p:spPr>
        <p:txBody>
          <a:bodyPr anchor="b">
            <a:normAutofit/>
          </a:bodyPr>
          <a:lstStyle/>
          <a:p>
            <a:r>
              <a:rPr lang="en-US" sz="4000" dirty="0">
                <a:ea typeface="+mj-lt"/>
                <a:cs typeface="+mj-lt"/>
              </a:rPr>
              <a:t>Visualizing the Results</a:t>
            </a:r>
            <a:endParaRPr lang="en-US" sz="4000" dirty="0"/>
          </a:p>
        </p:txBody>
      </p:sp>
      <p:graphicFrame>
        <p:nvGraphicFramePr>
          <p:cNvPr id="17" name="Content Placeholder 16">
            <a:extLst>
              <a:ext uri="{FF2B5EF4-FFF2-40B4-BE49-F238E27FC236}">
                <a16:creationId xmlns:a16="http://schemas.microsoft.com/office/drawing/2014/main" id="{54B75FB3-5647-00FC-8C1E-7AFA443338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3759206"/>
              </p:ext>
            </p:extLst>
          </p:nvPr>
        </p:nvGraphicFramePr>
        <p:xfrm>
          <a:off x="860481" y="1269242"/>
          <a:ext cx="8087901" cy="2159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FA169C72-4010-413C-A913-4BD6E2D12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8C3C99-2F64-46DC-9F81-BAA40930E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aph with blue bars&#10;&#10;AI-generated content may be incorrect.">
            <a:extLst>
              <a:ext uri="{FF2B5EF4-FFF2-40B4-BE49-F238E27FC236}">
                <a16:creationId xmlns:a16="http://schemas.microsoft.com/office/drawing/2014/main" id="{A15690C7-273A-3C5D-1D00-F119A3B45B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9" y="3566614"/>
            <a:ext cx="3979319" cy="28337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graph with orange bars&#10;&#10;AI-generated content may be incorrect.">
            <a:extLst>
              <a:ext uri="{FF2B5EF4-FFF2-40B4-BE49-F238E27FC236}">
                <a16:creationId xmlns:a16="http://schemas.microsoft.com/office/drawing/2014/main" id="{AC61F6A5-3894-0D47-8861-367DEBDFFB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715" y="3566615"/>
            <a:ext cx="3838173" cy="28142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 descr="A graph with green bars&#10;&#10;AI-generated content may be incorrect.">
            <a:extLst>
              <a:ext uri="{FF2B5EF4-FFF2-40B4-BE49-F238E27FC236}">
                <a16:creationId xmlns:a16="http://schemas.microsoft.com/office/drawing/2014/main" id="{587BE578-CC4C-288E-8C46-71DFA5B152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454" y="3566615"/>
            <a:ext cx="3796259" cy="28142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284205D-37E3-9C43-4480-E66C9BC6F47B}"/>
              </a:ext>
            </a:extLst>
          </p:cNvPr>
          <p:cNvSpPr/>
          <p:nvPr/>
        </p:nvSpPr>
        <p:spPr>
          <a:xfrm>
            <a:off x="51082" y="5833809"/>
            <a:ext cx="3846370" cy="318347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C33D87-D6CF-D09B-8A7A-080D7368F3E9}"/>
              </a:ext>
            </a:extLst>
          </p:cNvPr>
          <p:cNvSpPr/>
          <p:nvPr/>
        </p:nvSpPr>
        <p:spPr>
          <a:xfrm>
            <a:off x="4263715" y="5833810"/>
            <a:ext cx="3846370" cy="318347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05208F-5EA7-C285-C974-AB99FEAD904E}"/>
              </a:ext>
            </a:extLst>
          </p:cNvPr>
          <p:cNvSpPr/>
          <p:nvPr/>
        </p:nvSpPr>
        <p:spPr>
          <a:xfrm>
            <a:off x="8364855" y="5833809"/>
            <a:ext cx="3846370" cy="318347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82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56B7C2-A110-2F69-0DCC-6AA906483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9CAC57A-7716-944B-8DB6-32FD9B6641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091" b="20719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4DDD8-FCDB-4CB5-0948-9D1796A7A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The Real-World Problem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9B2FBA2-7D57-6AAD-D2E1-E05A01D0BE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595770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67181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344C77-14E7-4BA2-67BD-200E1ED6C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0C1A8C-E887-CFBA-000F-532A7F833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403" y="437144"/>
            <a:ext cx="6429980" cy="1642970"/>
          </a:xfrm>
        </p:spPr>
        <p:txBody>
          <a:bodyPr anchor="b">
            <a:normAutofit/>
          </a:bodyPr>
          <a:lstStyle/>
          <a:p>
            <a:br>
              <a:rPr lang="en-US" sz="3700" dirty="0">
                <a:ea typeface="+mj-lt"/>
                <a:cs typeface="+mj-lt"/>
              </a:rPr>
            </a:br>
            <a:r>
              <a:rPr lang="en-US" sz="3700" dirty="0">
                <a:ea typeface="+mj-lt"/>
                <a:cs typeface="+mj-lt"/>
              </a:rPr>
              <a:t>Phase 3 – Evaluation &amp; Insights</a:t>
            </a:r>
          </a:p>
          <a:p>
            <a:endParaRPr lang="en-US" sz="3700" dirty="0">
              <a:ea typeface="+mj-lt"/>
              <a:cs typeface="+mj-lt"/>
            </a:endParaRPr>
          </a:p>
          <a:p>
            <a:endParaRPr lang="en-US" sz="3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8F7BE-1931-DFD4-157A-F2F9192FD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27" y="1718957"/>
            <a:ext cx="5315189" cy="35350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900" b="1" dirty="0">
                <a:ea typeface="+mn-lt"/>
                <a:cs typeface="+mn-lt"/>
              </a:rPr>
              <a:t>Goal: </a:t>
            </a:r>
            <a:r>
              <a:rPr lang="en-US" sz="1900" dirty="0">
                <a:ea typeface="+mn-lt"/>
                <a:cs typeface="+mn-lt"/>
              </a:rPr>
              <a:t>Validate model performance, tune parameters, and extract business value.</a:t>
            </a:r>
            <a:endParaRPr lang="en-US" sz="1900" dirty="0"/>
          </a:p>
          <a:p>
            <a:pPr marL="0" indent="0">
              <a:buNone/>
            </a:pPr>
            <a:endParaRPr lang="en-US" sz="19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900" b="1" dirty="0">
                <a:ea typeface="+mn-lt"/>
                <a:cs typeface="+mn-lt"/>
              </a:rPr>
              <a:t>Highlights:</a:t>
            </a:r>
            <a:endParaRPr lang="en-US" sz="1900" dirty="0"/>
          </a:p>
          <a:p>
            <a:pPr>
              <a:buFont typeface="Arial"/>
            </a:pPr>
            <a:r>
              <a:rPr lang="en-US" sz="1900" dirty="0">
                <a:ea typeface="+mn-lt"/>
                <a:cs typeface="+mn-lt"/>
              </a:rPr>
              <a:t>Applied cross-validation and </a:t>
            </a:r>
            <a:r>
              <a:rPr lang="en-US" sz="1900" dirty="0" err="1">
                <a:ea typeface="+mn-lt"/>
                <a:cs typeface="+mn-lt"/>
              </a:rPr>
              <a:t>GridSearchCV</a:t>
            </a:r>
            <a:endParaRPr lang="en-US" sz="1900" dirty="0"/>
          </a:p>
          <a:p>
            <a:pPr>
              <a:buFont typeface="Arial"/>
            </a:pPr>
            <a:r>
              <a:rPr lang="en-US" sz="1900" dirty="0">
                <a:ea typeface="+mn-lt"/>
                <a:cs typeface="+mn-lt"/>
              </a:rPr>
              <a:t>Analyzed residuals and feature importance</a:t>
            </a:r>
          </a:p>
          <a:p>
            <a:pPr>
              <a:buFont typeface="Arial"/>
            </a:pPr>
            <a:r>
              <a:rPr lang="en-US" sz="1900" dirty="0">
                <a:ea typeface="+mn-lt"/>
                <a:cs typeface="+mn-lt"/>
              </a:rPr>
              <a:t>Key drivers: </a:t>
            </a:r>
            <a:r>
              <a:rPr lang="en-US" sz="1900" dirty="0">
                <a:latin typeface="Consolas"/>
                <a:ea typeface="+mn-lt"/>
                <a:cs typeface="+mn-lt"/>
              </a:rPr>
              <a:t>Hour</a:t>
            </a:r>
            <a:r>
              <a:rPr lang="en-US" sz="1900" dirty="0">
                <a:ea typeface="+mn-lt"/>
                <a:cs typeface="+mn-lt"/>
              </a:rPr>
              <a:t>, </a:t>
            </a:r>
            <a:r>
              <a:rPr lang="en-US" sz="1900" dirty="0">
                <a:latin typeface="Consolas"/>
                <a:ea typeface="+mn-lt"/>
                <a:cs typeface="+mn-lt"/>
              </a:rPr>
              <a:t>Temperature</a:t>
            </a:r>
            <a:r>
              <a:rPr lang="en-US" sz="1900" dirty="0">
                <a:ea typeface="+mn-lt"/>
                <a:cs typeface="+mn-lt"/>
              </a:rPr>
              <a:t>, </a:t>
            </a:r>
            <a:r>
              <a:rPr lang="en-US" sz="1900" dirty="0" err="1">
                <a:latin typeface="Consolas"/>
                <a:ea typeface="+mn-lt"/>
                <a:cs typeface="+mn-lt"/>
              </a:rPr>
              <a:t>Day_of_Week</a:t>
            </a:r>
            <a:endParaRPr lang="en-US" sz="1900" dirty="0">
              <a:latin typeface="Consolas"/>
              <a:ea typeface="+mn-lt"/>
              <a:cs typeface="+mn-lt"/>
            </a:endParaRPr>
          </a:p>
          <a:p>
            <a:pPr>
              <a:buFont typeface="Arial"/>
            </a:pPr>
            <a:r>
              <a:rPr lang="en-US" sz="1900" dirty="0">
                <a:ea typeface="+mn-lt"/>
                <a:cs typeface="+mn-lt"/>
              </a:rPr>
              <a:t>Delivered accurate, interpretable model for real-time rental prediction</a:t>
            </a:r>
          </a:p>
          <a:p>
            <a:pPr marL="0" indent="0">
              <a:buNone/>
            </a:pPr>
            <a:endParaRPr lang="en-US" sz="1900" b="1" dirty="0"/>
          </a:p>
          <a:p>
            <a:endParaRPr lang="en-US" sz="19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5C40CB-B946-92D9-F22B-0F0FFA061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07130"/>
            <a:ext cx="5315597" cy="44811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4333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B9BD1E-99B7-F7E7-C581-E046F7488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554" y="-548233"/>
            <a:ext cx="6915541" cy="1668424"/>
          </a:xfrm>
        </p:spPr>
        <p:txBody>
          <a:bodyPr anchor="b">
            <a:normAutofit/>
          </a:bodyPr>
          <a:lstStyle/>
          <a:p>
            <a:r>
              <a:rPr lang="en-US" sz="4000" dirty="0">
                <a:ea typeface="+mj-lt"/>
                <a:cs typeface="+mj-lt"/>
              </a:rPr>
              <a:t>Cross-Validation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189DB-0E6A-E663-D825-291C8857A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066" y="1376275"/>
            <a:ext cx="5190041" cy="342570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700" dirty="0">
                <a:ea typeface="+mn-lt"/>
                <a:cs typeface="+mn-lt"/>
              </a:rPr>
              <a:t>To ensure model </a:t>
            </a:r>
            <a:r>
              <a:rPr lang="en-US" sz="1700" b="1" dirty="0">
                <a:ea typeface="+mn-lt"/>
                <a:cs typeface="+mn-lt"/>
              </a:rPr>
              <a:t>stability</a:t>
            </a:r>
            <a:r>
              <a:rPr lang="en-US" sz="1700" dirty="0">
                <a:ea typeface="+mn-lt"/>
                <a:cs typeface="+mn-lt"/>
              </a:rPr>
              <a:t> across different subsets of data, I performed </a:t>
            </a:r>
            <a:r>
              <a:rPr lang="en-US" sz="1700" b="1" dirty="0">
                <a:ea typeface="+mn-lt"/>
                <a:cs typeface="+mn-lt"/>
              </a:rPr>
              <a:t>5-fold cross-validation</a:t>
            </a:r>
            <a:r>
              <a:rPr lang="en-US" sz="1700" dirty="0">
                <a:ea typeface="+mn-lt"/>
                <a:cs typeface="+mn-lt"/>
              </a:rPr>
              <a:t>:</a:t>
            </a:r>
            <a:endParaRPr lang="en-US" sz="1700" dirty="0"/>
          </a:p>
          <a:p>
            <a:r>
              <a:rPr lang="en-US" sz="1700" dirty="0">
                <a:ea typeface="+mn-lt"/>
                <a:cs typeface="+mn-lt"/>
              </a:rPr>
              <a:t>Prevents models from overfitting to a single split</a:t>
            </a:r>
            <a:endParaRPr lang="en-US" sz="1700" dirty="0"/>
          </a:p>
          <a:p>
            <a:r>
              <a:rPr lang="en-US" sz="1700" dirty="0">
                <a:ea typeface="+mn-lt"/>
                <a:cs typeface="+mn-lt"/>
              </a:rPr>
              <a:t>Reports average </a:t>
            </a:r>
            <a:r>
              <a:rPr lang="en-US" sz="1700" b="1" dirty="0">
                <a:ea typeface="+mn-lt"/>
                <a:cs typeface="+mn-lt"/>
              </a:rPr>
              <a:t>R² Score</a:t>
            </a:r>
            <a:r>
              <a:rPr lang="en-US" sz="1700" dirty="0">
                <a:ea typeface="+mn-lt"/>
                <a:cs typeface="+mn-lt"/>
              </a:rPr>
              <a:t> and </a:t>
            </a:r>
            <a:r>
              <a:rPr lang="en-US" sz="1700" b="1" dirty="0">
                <a:ea typeface="+mn-lt"/>
                <a:cs typeface="+mn-lt"/>
              </a:rPr>
              <a:t>variance</a:t>
            </a:r>
            <a:endParaRPr lang="en-US" sz="1700" dirty="0"/>
          </a:p>
          <a:p>
            <a:r>
              <a:rPr lang="en-US" sz="1700" dirty="0">
                <a:ea typeface="+mn-lt"/>
                <a:cs typeface="+mn-lt"/>
              </a:rPr>
              <a:t>Confirms generalization ability of top models</a:t>
            </a:r>
            <a:endParaRPr lang="en-US" sz="1700" dirty="0"/>
          </a:p>
          <a:p>
            <a:pPr marL="0" indent="0">
              <a:buNone/>
            </a:pPr>
            <a:endParaRPr lang="en-US" sz="1700" b="1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700" b="1" dirty="0">
                <a:ea typeface="+mn-lt"/>
                <a:cs typeface="+mn-lt"/>
              </a:rPr>
              <a:t>Gradient Boosting</a:t>
            </a:r>
            <a:r>
              <a:rPr lang="en-US" sz="1700" dirty="0">
                <a:ea typeface="+mn-lt"/>
                <a:cs typeface="+mn-lt"/>
              </a:rPr>
              <a:t> and </a:t>
            </a:r>
            <a:r>
              <a:rPr lang="en-US" sz="1700" b="1" dirty="0">
                <a:ea typeface="+mn-lt"/>
                <a:cs typeface="+mn-lt"/>
              </a:rPr>
              <a:t>Random Forest</a:t>
            </a:r>
            <a:r>
              <a:rPr lang="en-US" sz="1700" dirty="0">
                <a:ea typeface="+mn-lt"/>
                <a:cs typeface="+mn-lt"/>
              </a:rPr>
              <a:t> remained top performers with high mean R² and low variance.</a:t>
            </a:r>
            <a:endParaRPr lang="en-US" sz="1700" dirty="0"/>
          </a:p>
          <a:p>
            <a:endParaRPr lang="en-US" sz="17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169C72-4010-413C-A913-4BD6E2D12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8C3C99-2F64-46DC-9F81-BAA40930E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3881C6-92BB-8B33-6BFB-D967BE55F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95" y="4103427"/>
            <a:ext cx="5263870" cy="21331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9A79D2-5D70-869D-FC5D-4220DC3A7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299" y="3611251"/>
            <a:ext cx="3905267" cy="26253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 descr="A graph with blue bars&#10;&#10;AI-generated content may be incorrect.">
            <a:extLst>
              <a:ext uri="{FF2B5EF4-FFF2-40B4-BE49-F238E27FC236}">
                <a16:creationId xmlns:a16="http://schemas.microsoft.com/office/drawing/2014/main" id="{1AB18CC6-D918-A619-E952-52FB99CFFF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299" y="496728"/>
            <a:ext cx="3680346" cy="27500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9E9757-E4EE-8BDF-F5CF-4A4DE2A495B9}"/>
              </a:ext>
            </a:extLst>
          </p:cNvPr>
          <p:cNvSpPr/>
          <p:nvPr/>
        </p:nvSpPr>
        <p:spPr>
          <a:xfrm>
            <a:off x="627794" y="4856793"/>
            <a:ext cx="5263870" cy="218782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8FFC15-310E-88E8-9853-0EE7EF58077E}"/>
              </a:ext>
            </a:extLst>
          </p:cNvPr>
          <p:cNvSpPr/>
          <p:nvPr/>
        </p:nvSpPr>
        <p:spPr>
          <a:xfrm>
            <a:off x="7324299" y="4028049"/>
            <a:ext cx="3905266" cy="405365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3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47616E-F6C5-0D2F-2EAA-25761168B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E58D181-1FB8-409F-E88F-F45C18ED9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B9325-CB39-F7E8-5BE3-37B8F85A4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610" y="-673955"/>
            <a:ext cx="5763332" cy="1668424"/>
          </a:xfrm>
        </p:spPr>
        <p:txBody>
          <a:bodyPr anchor="b">
            <a:normAutofit/>
          </a:bodyPr>
          <a:lstStyle/>
          <a:p>
            <a:r>
              <a:rPr lang="en-US" sz="4000" dirty="0">
                <a:ea typeface="+mj-lt"/>
                <a:cs typeface="+mj-lt"/>
              </a:rPr>
              <a:t>Hyperparameter Tuning</a:t>
            </a:r>
            <a:endParaRPr lang="en-US" sz="4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F21239-051A-9008-F623-A8304BA26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5C3B14-2ABA-2C2A-7C3F-2E412E4E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5FABD63-F636-8434-7363-272B54456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196" y="1367786"/>
            <a:ext cx="2697900" cy="29956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2A770F7-0089-6623-CF4F-2438A9698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2743" y="1367786"/>
            <a:ext cx="3101640" cy="29891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1BC8F6A-9E5B-FF92-CA70-4EF054CEE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1773" y="4610699"/>
            <a:ext cx="4285396" cy="16765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F1C2A8A-971D-14AD-13E6-7ECD375CA9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152" y="4913254"/>
            <a:ext cx="5658791" cy="137403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3" name="Rectangle 1">
            <a:extLst>
              <a:ext uri="{FF2B5EF4-FFF2-40B4-BE49-F238E27FC236}">
                <a16:creationId xmlns:a16="http://schemas.microsoft.com/office/drawing/2014/main" id="{6A5F3319-0F2A-1093-5B49-509CF1B63BE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91402" y="1095234"/>
            <a:ext cx="5131392" cy="3607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Optimize model performance by tuning hyperparameters using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GridSearchCV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R² scoring and 5-fold cross-validation.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Models Tuned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Random Forest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Gradient Boosting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Ridge Regression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K-Nearest Neighbors (KNN)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Decision Tree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MLP Regressor (Artificial Neural Network)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Evaluation Metric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Cross-validated R² score (Best CV R²)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98D49E-4F08-44D8-F63A-B21ECE997CC5}"/>
              </a:ext>
            </a:extLst>
          </p:cNvPr>
          <p:cNvSpPr/>
          <p:nvPr/>
        </p:nvSpPr>
        <p:spPr>
          <a:xfrm>
            <a:off x="6431004" y="2935459"/>
            <a:ext cx="1718879" cy="493542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49F46D-7B5D-BB0A-5F09-3FF2349FB283}"/>
              </a:ext>
            </a:extLst>
          </p:cNvPr>
          <p:cNvSpPr/>
          <p:nvPr/>
        </p:nvSpPr>
        <p:spPr>
          <a:xfrm>
            <a:off x="6431004" y="1987002"/>
            <a:ext cx="1681365" cy="442020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480A44-A6C3-B345-E39F-36B55FCF0902}"/>
              </a:ext>
            </a:extLst>
          </p:cNvPr>
          <p:cNvSpPr/>
          <p:nvPr/>
        </p:nvSpPr>
        <p:spPr>
          <a:xfrm>
            <a:off x="7021772" y="5030904"/>
            <a:ext cx="4285395" cy="614930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223B80-E917-0501-8AE2-52CB2AA6D985}"/>
              </a:ext>
            </a:extLst>
          </p:cNvPr>
          <p:cNvSpPr/>
          <p:nvPr/>
        </p:nvSpPr>
        <p:spPr>
          <a:xfrm>
            <a:off x="5170228" y="5162482"/>
            <a:ext cx="866714" cy="1074195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98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9FBA19-49CD-9956-13E9-16208FD27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610" y="-499547"/>
            <a:ext cx="5814240" cy="1556870"/>
          </a:xfrm>
        </p:spPr>
        <p:txBody>
          <a:bodyPr anchor="b">
            <a:normAutofit/>
          </a:bodyPr>
          <a:lstStyle/>
          <a:p>
            <a:r>
              <a:rPr lang="en-US" sz="4000" dirty="0">
                <a:ea typeface="+mj-lt"/>
                <a:cs typeface="+mj-lt"/>
              </a:rPr>
              <a:t>Learning Curves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BC5CE-9B09-D286-F709-DC786749A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611" y="1057323"/>
            <a:ext cx="5556814" cy="2145353"/>
          </a:xfr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dirty="0">
                <a:ea typeface="+mn-lt"/>
                <a:cs typeface="+mn-lt"/>
              </a:rPr>
              <a:t>To examine </a:t>
            </a:r>
            <a:r>
              <a:rPr lang="en-US" sz="1800" b="1" dirty="0">
                <a:ea typeface="+mn-lt"/>
                <a:cs typeface="+mn-lt"/>
              </a:rPr>
              <a:t>bias-variance trade-off</a:t>
            </a:r>
            <a:r>
              <a:rPr lang="en-US" sz="1800" dirty="0">
                <a:ea typeface="+mn-lt"/>
                <a:cs typeface="+mn-lt"/>
              </a:rPr>
              <a:t>, I plotted </a:t>
            </a:r>
            <a:r>
              <a:rPr lang="en-US" sz="1800" b="1" dirty="0">
                <a:ea typeface="+mn-lt"/>
                <a:cs typeface="+mn-lt"/>
              </a:rPr>
              <a:t>learning curves</a:t>
            </a:r>
            <a:r>
              <a:rPr lang="en-US" sz="1800" dirty="0">
                <a:ea typeface="+mn-lt"/>
                <a:cs typeface="+mn-lt"/>
              </a:rPr>
              <a:t>:</a:t>
            </a:r>
            <a:endParaRPr lang="en-US" sz="1800" dirty="0"/>
          </a:p>
          <a:p>
            <a:pPr>
              <a:lnSpc>
                <a:spcPct val="120000"/>
              </a:lnSpc>
            </a:pPr>
            <a:r>
              <a:rPr lang="en-US" sz="1800" dirty="0">
                <a:ea typeface="+mn-lt"/>
                <a:cs typeface="+mn-lt"/>
              </a:rPr>
              <a:t>Showed how performance changes with more training data</a:t>
            </a:r>
            <a:endParaRPr lang="en-US" sz="1800" dirty="0"/>
          </a:p>
          <a:p>
            <a:pPr>
              <a:lnSpc>
                <a:spcPct val="120000"/>
              </a:lnSpc>
            </a:pPr>
            <a:r>
              <a:rPr lang="en-US" sz="1800" dirty="0">
                <a:ea typeface="+mn-lt"/>
                <a:cs typeface="+mn-lt"/>
              </a:rPr>
              <a:t>Helped detect underfitting or overfitting</a:t>
            </a:r>
            <a:endParaRPr lang="en-US" sz="18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ea typeface="+mn-lt"/>
                <a:cs typeface="+mn-lt"/>
              </a:rPr>
              <a:t>Gradient Boosting</a:t>
            </a:r>
            <a:r>
              <a:rPr lang="en-US" sz="1800" dirty="0">
                <a:ea typeface="+mn-lt"/>
                <a:cs typeface="+mn-lt"/>
              </a:rPr>
              <a:t> and </a:t>
            </a:r>
            <a:r>
              <a:rPr lang="en-US" sz="1800" b="1" dirty="0">
                <a:ea typeface="+mn-lt"/>
                <a:cs typeface="+mn-lt"/>
              </a:rPr>
              <a:t>Random Forest</a:t>
            </a:r>
            <a:r>
              <a:rPr lang="en-US" sz="1800" dirty="0">
                <a:ea typeface="+mn-lt"/>
                <a:cs typeface="+mn-lt"/>
              </a:rPr>
              <a:t> showed strong convergence and generalization.</a:t>
            </a:r>
            <a:endParaRPr lang="en-US" sz="1800" dirty="0"/>
          </a:p>
          <a:p>
            <a:endParaRPr lang="en-US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66000">
                <a:srgbClr val="000000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6400800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1F4AC5-E7F1-10EA-0655-C60D77C2D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652" y="2961032"/>
            <a:ext cx="4429348" cy="34097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group of graphs with different colored lines&#10;&#10;AI-generated content may be incorrect.">
            <a:extLst>
              <a:ext uri="{FF2B5EF4-FFF2-40B4-BE49-F238E27FC236}">
                <a16:creationId xmlns:a16="http://schemas.microsoft.com/office/drawing/2014/main" id="{DB3087E3-662E-3278-4266-14769909ED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803" y="1057323"/>
            <a:ext cx="5556814" cy="45806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1EE75FB-2C39-9B89-8223-5BA7576B33E9}"/>
              </a:ext>
            </a:extLst>
          </p:cNvPr>
          <p:cNvSpPr/>
          <p:nvPr/>
        </p:nvSpPr>
        <p:spPr>
          <a:xfrm>
            <a:off x="1666650" y="3941652"/>
            <a:ext cx="4429347" cy="831985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6">
            <a:extLst>
              <a:ext uri="{FF2B5EF4-FFF2-40B4-BE49-F238E27FC236}">
                <a16:creationId xmlns:a16="http://schemas.microsoft.com/office/drawing/2014/main" id="{F056C9FF-3485-48D3-80ED-3C89B7076584}"/>
              </a:ext>
            </a:extLst>
          </p:cNvPr>
          <p:cNvSpPr/>
          <p:nvPr/>
        </p:nvSpPr>
        <p:spPr>
          <a:xfrm>
            <a:off x="7735748" y="656493"/>
            <a:ext cx="184364" cy="66309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4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405B31-4AA2-2DEF-728A-BF14082FD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042" y="-644091"/>
            <a:ext cx="5929422" cy="1640180"/>
          </a:xfrm>
        </p:spPr>
        <p:txBody>
          <a:bodyPr anchor="b">
            <a:normAutofit/>
          </a:bodyPr>
          <a:lstStyle/>
          <a:p>
            <a:r>
              <a:rPr lang="en-US" sz="4000" dirty="0">
                <a:ea typeface="+mj-lt"/>
                <a:cs typeface="+mj-lt"/>
              </a:rPr>
              <a:t>Residual Analysis</a:t>
            </a:r>
            <a:endParaRPr lang="en-US" sz="4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ABE5863-814E-1056-75B3-775F15F1AD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4923101"/>
              </p:ext>
            </p:extLst>
          </p:nvPr>
        </p:nvGraphicFramePr>
        <p:xfrm>
          <a:off x="1084154" y="1282560"/>
          <a:ext cx="4230654" cy="2327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group of blue graphs&#10;&#10;AI-generated content may be incorrect.">
            <a:extLst>
              <a:ext uri="{FF2B5EF4-FFF2-40B4-BE49-F238E27FC236}">
                <a16:creationId xmlns:a16="http://schemas.microsoft.com/office/drawing/2014/main" id="{6F82F88C-95BB-3FC5-8F35-F871C4B368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716"/>
          <a:stretch/>
        </p:blipFill>
        <p:spPr>
          <a:xfrm>
            <a:off x="6134502" y="869371"/>
            <a:ext cx="5965873" cy="490817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666F0A-DCA7-B7E2-402A-E71FAD0DD0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935" y="3896544"/>
            <a:ext cx="5468203" cy="24485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group of blue graphs&#10;&#10;AI-generated content may be incorrect.">
            <a:extLst>
              <a:ext uri="{FF2B5EF4-FFF2-40B4-BE49-F238E27FC236}">
                <a16:creationId xmlns:a16="http://schemas.microsoft.com/office/drawing/2014/main" id="{1AE703EC-071F-66CA-EECE-2A345E7E52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t="35273" r="-13" b="32422"/>
          <a:stretch/>
        </p:blipFill>
        <p:spPr>
          <a:xfrm>
            <a:off x="6134502" y="1328115"/>
            <a:ext cx="5907032" cy="444943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group of blue graphs&#10;&#10;AI-generated content may be incorrect.">
            <a:extLst>
              <a:ext uri="{FF2B5EF4-FFF2-40B4-BE49-F238E27FC236}">
                <a16:creationId xmlns:a16="http://schemas.microsoft.com/office/drawing/2014/main" id="{79470F48-5850-BA50-8869-545EC6E1BA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96"/>
          <a:stretch/>
        </p:blipFill>
        <p:spPr>
          <a:xfrm>
            <a:off x="6134502" y="1248611"/>
            <a:ext cx="5978625" cy="45449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892AAF-7A3B-1549-4C9B-B677190B4654}"/>
              </a:ext>
            </a:extLst>
          </p:cNvPr>
          <p:cNvSpPr/>
          <p:nvPr/>
        </p:nvSpPr>
        <p:spPr>
          <a:xfrm>
            <a:off x="508935" y="5575440"/>
            <a:ext cx="4400690" cy="708129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84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D0F9B1-AE39-0843-EE1C-0BF042176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338" y="-504788"/>
            <a:ext cx="6609442" cy="1556870"/>
          </a:xfrm>
        </p:spPr>
        <p:txBody>
          <a:bodyPr anchor="b">
            <a:normAutofit/>
          </a:bodyPr>
          <a:lstStyle/>
          <a:p>
            <a:r>
              <a:rPr lang="en-US" sz="4000" dirty="0">
                <a:ea typeface="+mj-lt"/>
                <a:cs typeface="+mj-lt"/>
              </a:rPr>
              <a:t>Feature Importance</a:t>
            </a:r>
            <a:endParaRPr lang="en-US" sz="4000" dirty="0"/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463012C0-57ED-519A-72CD-4879647D91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3845791"/>
              </p:ext>
            </p:extLst>
          </p:nvPr>
        </p:nvGraphicFramePr>
        <p:xfrm>
          <a:off x="494590" y="997490"/>
          <a:ext cx="7164220" cy="1991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66000">
                <a:srgbClr val="000000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6400800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D22C5F-E03F-816C-5327-DE951BFC51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9802" y="1353994"/>
            <a:ext cx="3920036" cy="42206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graph with a bar&#10;&#10;AI-generated content may be incorrect.">
            <a:extLst>
              <a:ext uri="{FF2B5EF4-FFF2-40B4-BE49-F238E27FC236}">
                <a16:creationId xmlns:a16="http://schemas.microsoft.com/office/drawing/2014/main" id="{4DA5B2F8-92F4-8E1D-023A-D553C385E0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90" y="2701130"/>
            <a:ext cx="10945646" cy="35035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F68A392-BF5A-ACF7-1FB8-4195AE3FC8DA}"/>
              </a:ext>
            </a:extLst>
          </p:cNvPr>
          <p:cNvSpPr/>
          <p:nvPr/>
        </p:nvSpPr>
        <p:spPr>
          <a:xfrm>
            <a:off x="8159802" y="2189817"/>
            <a:ext cx="4071271" cy="456774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FDC191-27A9-DE4E-E36C-9D04D3B7E3BB}"/>
              </a:ext>
            </a:extLst>
          </p:cNvPr>
          <p:cNvSpPr/>
          <p:nvPr/>
        </p:nvSpPr>
        <p:spPr>
          <a:xfrm>
            <a:off x="890954" y="3285938"/>
            <a:ext cx="3273083" cy="313660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E0EBF3-BA7E-8174-E69D-51203CB25EF3}"/>
              </a:ext>
            </a:extLst>
          </p:cNvPr>
          <p:cNvSpPr/>
          <p:nvPr/>
        </p:nvSpPr>
        <p:spPr>
          <a:xfrm>
            <a:off x="4464059" y="3285938"/>
            <a:ext cx="3348199" cy="313660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A44AAC-860A-164F-BD52-6D5CA274868E}"/>
              </a:ext>
            </a:extLst>
          </p:cNvPr>
          <p:cNvSpPr/>
          <p:nvPr/>
        </p:nvSpPr>
        <p:spPr>
          <a:xfrm>
            <a:off x="8159801" y="3285938"/>
            <a:ext cx="3280435" cy="313660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8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animBg="1"/>
      <p:bldP spid="7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E45002-DA19-2C13-2056-BBB0FAB2B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38" y="-517330"/>
            <a:ext cx="8893342" cy="1520585"/>
          </a:xfrm>
        </p:spPr>
        <p:txBody>
          <a:bodyPr anchor="b">
            <a:normAutofit/>
          </a:bodyPr>
          <a:lstStyle/>
          <a:p>
            <a:r>
              <a:rPr lang="en-US" sz="4000" dirty="0">
                <a:ea typeface="+mj-lt"/>
                <a:cs typeface="+mj-lt"/>
              </a:rPr>
              <a:t>Final Check</a:t>
            </a:r>
            <a:endParaRPr lang="en-US" sz="4000" dirty="0"/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BCF6C96D-80AD-BD16-B3D1-33F6EB2E06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3434862"/>
              </p:ext>
            </p:extLst>
          </p:nvPr>
        </p:nvGraphicFramePr>
        <p:xfrm>
          <a:off x="691522" y="536101"/>
          <a:ext cx="5814239" cy="3461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66000">
                <a:srgbClr val="000000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6400800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56FB4D-B9DF-A861-964F-432119D2D7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1748" y="588271"/>
            <a:ext cx="4034264" cy="27542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graph with a bar graph&#10;&#10;AI-generated content may be incorrect.">
            <a:extLst>
              <a:ext uri="{FF2B5EF4-FFF2-40B4-BE49-F238E27FC236}">
                <a16:creationId xmlns:a16="http://schemas.microsoft.com/office/drawing/2014/main" id="{944D9867-7182-08C2-73E0-B2B5713715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641" y="3601173"/>
            <a:ext cx="8742744" cy="2605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1D6D52-4E79-2809-4B1A-6BB4BF0ABA6E}"/>
              </a:ext>
            </a:extLst>
          </p:cNvPr>
          <p:cNvSpPr/>
          <p:nvPr/>
        </p:nvSpPr>
        <p:spPr>
          <a:xfrm>
            <a:off x="7331747" y="1088171"/>
            <a:ext cx="3528511" cy="1214241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own Arrow 6">
            <a:extLst>
              <a:ext uri="{FF2B5EF4-FFF2-40B4-BE49-F238E27FC236}">
                <a16:creationId xmlns:a16="http://schemas.microsoft.com/office/drawing/2014/main" id="{3135BC0A-D832-A7C4-E75D-1963F8827D7E}"/>
              </a:ext>
            </a:extLst>
          </p:cNvPr>
          <p:cNvSpPr/>
          <p:nvPr/>
        </p:nvSpPr>
        <p:spPr>
          <a:xfrm>
            <a:off x="9784942" y="340165"/>
            <a:ext cx="184364" cy="66309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055DE0-16BD-9A9A-A7A4-B984A19971F4}"/>
              </a:ext>
            </a:extLst>
          </p:cNvPr>
          <p:cNvSpPr/>
          <p:nvPr/>
        </p:nvSpPr>
        <p:spPr>
          <a:xfrm>
            <a:off x="1406641" y="3793587"/>
            <a:ext cx="8742744" cy="529883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7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5" grpId="0" animBg="1"/>
      <p:bldP spid="5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8FF1-3334-0494-06D6-BE494BBE1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388" y="-386683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 dirty="0">
                <a:ea typeface="+mj-lt"/>
                <a:cs typeface="+mj-lt"/>
              </a:rPr>
              <a:t>Real Prediction Example</a:t>
            </a:r>
            <a:endParaRPr lang="en-US" sz="4000" dirty="0"/>
          </a:p>
        </p:txBody>
      </p:sp>
      <p:graphicFrame>
        <p:nvGraphicFramePr>
          <p:cNvPr id="35" name="Content Placeholder 2">
            <a:extLst>
              <a:ext uri="{FF2B5EF4-FFF2-40B4-BE49-F238E27FC236}">
                <a16:creationId xmlns:a16="http://schemas.microsoft.com/office/drawing/2014/main" id="{47D0E8DB-5AF6-BAAD-44E2-C42D301910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6812643"/>
              </p:ext>
            </p:extLst>
          </p:nvPr>
        </p:nvGraphicFramePr>
        <p:xfrm>
          <a:off x="1086428" y="1642970"/>
          <a:ext cx="5315189" cy="3535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A93F2D-6B3A-A666-414F-D608CF6706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7840" y="367664"/>
            <a:ext cx="3764601" cy="612264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4115D41-8732-4A8C-0429-3994884FD63F}"/>
              </a:ext>
            </a:extLst>
          </p:cNvPr>
          <p:cNvSpPr/>
          <p:nvPr/>
        </p:nvSpPr>
        <p:spPr>
          <a:xfrm>
            <a:off x="6788046" y="1430214"/>
            <a:ext cx="4034699" cy="301583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31CF6D-39A6-F3E8-F6F9-273C72441A5B}"/>
              </a:ext>
            </a:extLst>
          </p:cNvPr>
          <p:cNvSpPr/>
          <p:nvPr/>
        </p:nvSpPr>
        <p:spPr>
          <a:xfrm>
            <a:off x="6788046" y="1791286"/>
            <a:ext cx="4034699" cy="262332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FD10DA-4EE9-3FEF-96C1-076B9C68CA94}"/>
              </a:ext>
            </a:extLst>
          </p:cNvPr>
          <p:cNvSpPr/>
          <p:nvPr/>
        </p:nvSpPr>
        <p:spPr>
          <a:xfrm>
            <a:off x="7024467" y="5873084"/>
            <a:ext cx="3798277" cy="586771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787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A71999-9740-7955-6B29-7C8529E6D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79" y="595528"/>
            <a:ext cx="4950853" cy="5529552"/>
          </a:xfrm>
        </p:spPr>
        <p:txBody>
          <a:bodyPr>
            <a:normAutofit/>
          </a:bodyPr>
          <a:lstStyle/>
          <a:p>
            <a:pPr algn="ctr"/>
            <a:r>
              <a:rPr lang="en-US" sz="5200" dirty="0">
                <a:ea typeface="+mj-lt"/>
                <a:cs typeface="+mj-lt"/>
              </a:rPr>
              <a:t>Final </a:t>
            </a:r>
            <a:br>
              <a:rPr lang="en-US" sz="5200" dirty="0">
                <a:ea typeface="+mj-lt"/>
                <a:cs typeface="+mj-lt"/>
              </a:rPr>
            </a:br>
            <a:r>
              <a:rPr lang="en-US" sz="5200" dirty="0">
                <a:ea typeface="+mj-lt"/>
                <a:cs typeface="+mj-lt"/>
              </a:rPr>
              <a:t>Reflection</a:t>
            </a:r>
            <a:endParaRPr lang="en-US" sz="5200" dirty="0" err="1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FACF3D9-5BC7-04A6-E133-931F147078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3682397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271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CE398D-7877-0AB5-E92D-3B067E4DD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  <a:ea typeface="+mj-lt"/>
                <a:cs typeface="+mj-lt"/>
              </a:rPr>
              <a:t>Challenges</a:t>
            </a:r>
            <a:endParaRPr lang="en-GB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CCFE980-3DBA-C18E-1D67-2108C0F41A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8999894"/>
              </p:ext>
            </p:extLst>
          </p:nvPr>
        </p:nvGraphicFramePr>
        <p:xfrm>
          <a:off x="4785815" y="277504"/>
          <a:ext cx="7055892" cy="62779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32935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6688E73-49B9-4052-A836-D248C825D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6AEE0C-07FE-4154-BC7C-2F20530BC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erson sitting on a cloud with light bulb and question marks&#10;&#10;AI-generated content may be incorrect.">
            <a:extLst>
              <a:ext uri="{FF2B5EF4-FFF2-40B4-BE49-F238E27FC236}">
                <a16:creationId xmlns:a16="http://schemas.microsoft.com/office/drawing/2014/main" id="{72B591FF-F96E-DF4C-037D-73113AFFA3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4651" b="13233"/>
          <a:stretch>
            <a:fillRect/>
          </a:stretch>
        </p:blipFill>
        <p:spPr>
          <a:xfrm>
            <a:off x="0" y="-2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4BC4DA-97D3-3566-8217-B8CEAE805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57189"/>
            <a:ext cx="5155263" cy="55718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i="1" dirty="0">
                <a:solidFill>
                  <a:srgbClr val="FFFFFF"/>
                </a:solidFill>
              </a:rPr>
              <a:t>The Question That Sparked It 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B46C16-6022-D5AE-02EE-A8E9EECFEE48}"/>
              </a:ext>
            </a:extLst>
          </p:cNvPr>
          <p:cNvSpPr txBox="1"/>
          <p:nvPr/>
        </p:nvSpPr>
        <p:spPr>
          <a:xfrm>
            <a:off x="6663948" y="907482"/>
            <a:ext cx="5158424" cy="557189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What if this wasn’t noise, but </a:t>
            </a:r>
            <a:r>
              <a:rPr lang="en-US" sz="2400" b="1" dirty="0">
                <a:solidFill>
                  <a:srgbClr val="FFFFFF"/>
                </a:solidFill>
              </a:rPr>
              <a:t>routine</a:t>
            </a:r>
            <a:r>
              <a:rPr lang="en-US" sz="2400" dirty="0">
                <a:solidFill>
                  <a:srgbClr val="FFFFFF"/>
                </a:solidFill>
              </a:rPr>
              <a:t>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What if we could find patterns in the way people ride — just by looking at weather and time?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i="1" dirty="0">
                <a:solidFill>
                  <a:srgbClr val="FFFFFF"/>
                </a:solidFill>
              </a:rPr>
              <a:t>“Can we predict Seoul’s hourly bike rentals using just weather and calendar data?”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6882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EDF01C-A06D-B9AA-DDDF-530EE2B32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395" y="586855"/>
            <a:ext cx="4037841" cy="3387497"/>
          </a:xfrm>
        </p:spPr>
        <p:txBody>
          <a:bodyPr anchor="b">
            <a:normAutofit/>
          </a:bodyPr>
          <a:lstStyle/>
          <a:p>
            <a:pPr algn="r">
              <a:spcBef>
                <a:spcPts val="1000"/>
              </a:spcBef>
            </a:pPr>
            <a:r>
              <a:rPr lang="en-US" sz="3600" b="1" dirty="0">
                <a:solidFill>
                  <a:srgbClr val="FFFFFF"/>
                </a:solidFill>
                <a:latin typeface="Aptos"/>
              </a:rPr>
              <a:t>Lessons Learned</a:t>
            </a:r>
            <a:endParaRPr lang="en-US" sz="3600" dirty="0">
              <a:solidFill>
                <a:srgbClr val="FFFFFF"/>
              </a:solidFill>
              <a:latin typeface="Aptos"/>
            </a:endParaRPr>
          </a:p>
          <a:p>
            <a:pPr algn="r"/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5878D2B-B41A-BF8E-C58F-FA64835FF6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8825391"/>
              </p:ext>
            </p:extLst>
          </p:nvPr>
        </p:nvGraphicFramePr>
        <p:xfrm>
          <a:off x="4942188" y="645836"/>
          <a:ext cx="6555347" cy="5546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2972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EFD7E-ED6C-449D-06D3-98EA42C42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6956" y="-291007"/>
            <a:ext cx="5754896" cy="16675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References</a:t>
            </a:r>
          </a:p>
        </p:txBody>
      </p:sp>
      <p:pic>
        <p:nvPicPr>
          <p:cNvPr id="7" name="Graphic 6" descr="Books">
            <a:extLst>
              <a:ext uri="{FF2B5EF4-FFF2-40B4-BE49-F238E27FC236}">
                <a16:creationId xmlns:a16="http://schemas.microsoft.com/office/drawing/2014/main" id="{6786C643-070C-1C4A-25A0-C3542481A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1121" y="2466536"/>
            <a:ext cx="1562743" cy="1562743"/>
          </a:xfrm>
          <a:prstGeom prst="rect">
            <a:avLst/>
          </a:prstGeom>
        </p:spPr>
      </p:pic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DAD63A86-47DA-ABDD-97B1-0FC59AA244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1150365"/>
              </p:ext>
            </p:extLst>
          </p:nvPr>
        </p:nvGraphicFramePr>
        <p:xfrm>
          <a:off x="4829906" y="1453662"/>
          <a:ext cx="6494585" cy="4590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3315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640E81-29F2-9020-B4E2-A0882309D0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" t="-49575" r="-50000" b="2"/>
          <a:stretch/>
        </p:blipFill>
        <p:spPr>
          <a:xfrm>
            <a:off x="1295400" y="-3384549"/>
            <a:ext cx="14408150" cy="10242549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3277FE-5D1A-5B9E-7343-B36BEF312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775" y="5311857"/>
            <a:ext cx="97758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Thank You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30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C71026-3094-8EB4-0DB9-62F787970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498" y="-465493"/>
            <a:ext cx="5814240" cy="1556870"/>
          </a:xfrm>
        </p:spPr>
        <p:txBody>
          <a:bodyPr anchor="b"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My Goal and Design Choice</a:t>
            </a:r>
            <a:endParaRPr lang="en-US" sz="4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66000">
                <a:srgbClr val="000000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6400800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iagram of a weather data system&#10;&#10;AI-generated content may be incorrect.">
            <a:extLst>
              <a:ext uri="{FF2B5EF4-FFF2-40B4-BE49-F238E27FC236}">
                <a16:creationId xmlns:a16="http://schemas.microsoft.com/office/drawing/2014/main" id="{1C6C431E-22D8-FB2A-2200-F567DB0A7A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t="17274" r="75358" b="15562"/>
          <a:stretch/>
        </p:blipFill>
        <p:spPr>
          <a:xfrm>
            <a:off x="4827965" y="3835022"/>
            <a:ext cx="1304429" cy="2370160"/>
          </a:xfrm>
          <a:prstGeom prst="rect">
            <a:avLst/>
          </a:prstGeom>
        </p:spPr>
      </p:pic>
      <p:pic>
        <p:nvPicPr>
          <p:cNvPr id="9" name="Picture 8" descr="Diagram of a weather data system&#10;&#10;AI-generated content may be incorrect.">
            <a:extLst>
              <a:ext uri="{FF2B5EF4-FFF2-40B4-BE49-F238E27FC236}">
                <a16:creationId xmlns:a16="http://schemas.microsoft.com/office/drawing/2014/main" id="{B9AA21F0-B0DA-85C0-4C90-2B02DB2180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405" b="10012"/>
          <a:stretch/>
        </p:blipFill>
        <p:spPr>
          <a:xfrm>
            <a:off x="6866640" y="2922679"/>
            <a:ext cx="4995997" cy="3461155"/>
          </a:xfrm>
          <a:prstGeom prst="rect">
            <a:avLst/>
          </a:prstGeom>
        </p:spPr>
      </p:pic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281368C5-F24D-5F27-AB17-9152D9D6F3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9798460"/>
              </p:ext>
            </p:extLst>
          </p:nvPr>
        </p:nvGraphicFramePr>
        <p:xfrm>
          <a:off x="773539" y="1281772"/>
          <a:ext cx="6618998" cy="2552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10B4CB-31CE-4BD1-C2DA-6841FA6ED157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6132394" y="5020102"/>
            <a:ext cx="7114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14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044380-DC6E-A94A-7558-7F5E185AE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97222"/>
            <a:ext cx="3201366" cy="1661335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The Dataset</a:t>
            </a:r>
          </a:p>
        </p:txBody>
      </p:sp>
      <p:pic>
        <p:nvPicPr>
          <p:cNvPr id="89" name="Picture 88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2BD5D771-8B8E-8788-2912-7B19C3480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502" y="4120311"/>
            <a:ext cx="9312633" cy="25843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962D3F57-21F6-ED7D-BD0C-D87FD572392E}"/>
              </a:ext>
            </a:extLst>
          </p:cNvPr>
          <p:cNvSpPr txBox="1"/>
          <p:nvPr/>
        </p:nvSpPr>
        <p:spPr>
          <a:xfrm>
            <a:off x="4582201" y="1620677"/>
            <a:ext cx="6610962" cy="21579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 b="1"/>
              <a:t>Target variable: </a:t>
            </a:r>
            <a:endParaRPr lang="en-US" sz="1600"/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/>
              <a:t>Rented Bike Count (bikes rented perhour).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endParaRPr lang="en-US" sz="16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 b="1"/>
              <a:t>Feature groups:</a:t>
            </a:r>
            <a:endParaRPr lang="en-US" sz="1600"/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b="1"/>
              <a:t>Temporal:</a:t>
            </a:r>
            <a:r>
              <a:rPr lang="en-US" sz="1600"/>
              <a:t> Date, Hour, Holiday,Functioning Day, Season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b="1"/>
              <a:t>Weather:</a:t>
            </a:r>
            <a:r>
              <a:rPr lang="en-US" sz="1600"/>
              <a:t> Temperature,Humidity, Wind Speed,Visibility, Rainfall, Snowfall,SolarRadiation, Dew PointTemp</a:t>
            </a:r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1923EAA-C7E4-0E9B-9600-974C6CF8391A}"/>
              </a:ext>
            </a:extLst>
          </p:cNvPr>
          <p:cNvSpPr txBox="1"/>
          <p:nvPr/>
        </p:nvSpPr>
        <p:spPr>
          <a:xfrm>
            <a:off x="4210328" y="280987"/>
            <a:ext cx="7511881" cy="8868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/>
              <a:t>Loaded a public dataset containing </a:t>
            </a:r>
            <a:r>
              <a:rPr lang="en-US" sz="1600" b="1"/>
              <a:t>hourly bike rental records</a:t>
            </a:r>
            <a:r>
              <a:rPr lang="en-US" sz="1600"/>
              <a:t> in Seoul for a</a:t>
            </a:r>
            <a:r>
              <a:rPr lang="en-US" sz="1600" b="1"/>
              <a:t>full year (8,760 rows)</a:t>
            </a:r>
            <a:r>
              <a:rPr lang="en-US" sz="1600"/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/>
              <a:t>Includes a mix of </a:t>
            </a:r>
            <a:r>
              <a:rPr lang="en-US" sz="1600" b="1"/>
              <a:t>weather</a:t>
            </a:r>
            <a:r>
              <a:rPr lang="en-US" sz="1600"/>
              <a:t>, </a:t>
            </a:r>
            <a:r>
              <a:rPr lang="en-US" sz="1600" b="1"/>
              <a:t>calendar</a:t>
            </a:r>
            <a:r>
              <a:rPr lang="en-US" sz="1600"/>
              <a:t>, and </a:t>
            </a:r>
            <a:r>
              <a:rPr lang="en-US" sz="1600" b="1"/>
              <a:t>system status</a:t>
            </a:r>
            <a:r>
              <a:rPr lang="en-US" sz="1600"/>
              <a:t> features.</a:t>
            </a:r>
          </a:p>
        </p:txBody>
      </p:sp>
    </p:spTree>
    <p:extLst>
      <p:ext uri="{BB962C8B-B14F-4D97-AF65-F5344CB8AC3E}">
        <p14:creationId xmlns:p14="http://schemas.microsoft.com/office/powerpoint/2010/main" val="1585998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0CC2A7-634D-0359-12B9-32ECF98C3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059" y="-271353"/>
            <a:ext cx="7102808" cy="1642970"/>
          </a:xfrm>
        </p:spPr>
        <p:txBody>
          <a:bodyPr anchor="b">
            <a:normAutofit/>
          </a:bodyPr>
          <a:lstStyle/>
          <a:p>
            <a:r>
              <a:rPr lang="en-US" sz="4000" dirty="0">
                <a:ea typeface="+mj-lt"/>
                <a:cs typeface="+mj-lt"/>
              </a:rPr>
              <a:t>Phase 1 - Data Understanding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CCDDC-945A-4301-17D7-3C8A054C9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585" y="1867122"/>
            <a:ext cx="5759527" cy="40738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b="1" dirty="0">
                <a:ea typeface="+mn-lt"/>
                <a:cs typeface="+mn-lt"/>
              </a:rPr>
              <a:t>Goal:</a:t>
            </a:r>
            <a:endParaRPr lang="en-US" sz="16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600" dirty="0">
                <a:ea typeface="+mn-lt"/>
                <a:cs typeface="+mn-lt"/>
              </a:rPr>
              <a:t>Explore and clean the dataset to uncover patterns that influence bike rental demand.</a:t>
            </a:r>
            <a:endParaRPr lang="en-US" sz="1600" dirty="0"/>
          </a:p>
          <a:p>
            <a:pPr marL="0" indent="0">
              <a:buNone/>
            </a:pPr>
            <a:endParaRPr lang="en-US" sz="1600" b="1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600" b="1" dirty="0">
                <a:ea typeface="+mn-lt"/>
                <a:cs typeface="+mn-lt"/>
              </a:rPr>
              <a:t>Highlights:</a:t>
            </a:r>
            <a:endParaRPr lang="en-US" sz="1600" dirty="0"/>
          </a:p>
          <a:p>
            <a:r>
              <a:rPr lang="en-US" sz="1600" dirty="0">
                <a:ea typeface="+mn-lt"/>
                <a:cs typeface="+mn-lt"/>
              </a:rPr>
              <a:t>Loaded and inspected 8,760 hourly records</a:t>
            </a:r>
            <a:endParaRPr lang="en-US" sz="1600" dirty="0"/>
          </a:p>
          <a:p>
            <a:r>
              <a:rPr lang="en-US" sz="1600" dirty="0">
                <a:ea typeface="+mn-lt"/>
                <a:cs typeface="+mn-lt"/>
              </a:rPr>
              <a:t>Created time-based features (e.g., </a:t>
            </a:r>
            <a:r>
              <a:rPr lang="en-US" sz="1600" dirty="0">
                <a:latin typeface="Consolas"/>
              </a:rPr>
              <a:t>Hour</a:t>
            </a:r>
            <a:r>
              <a:rPr lang="en-US" sz="1600" dirty="0">
                <a:ea typeface="+mn-lt"/>
                <a:cs typeface="+mn-lt"/>
              </a:rPr>
              <a:t>, </a:t>
            </a:r>
            <a:r>
              <a:rPr lang="en-US" sz="1600" dirty="0" err="1">
                <a:latin typeface="Consolas"/>
              </a:rPr>
              <a:t>Is_Weekend</a:t>
            </a:r>
            <a:r>
              <a:rPr lang="en-US" sz="1600" dirty="0">
                <a:ea typeface="+mn-lt"/>
                <a:cs typeface="+mn-lt"/>
              </a:rPr>
              <a:t>)</a:t>
            </a:r>
            <a:endParaRPr lang="en-US" sz="1600" dirty="0"/>
          </a:p>
          <a:p>
            <a:r>
              <a:rPr lang="en-US" sz="1600" dirty="0">
                <a:ea typeface="+mn-lt"/>
                <a:cs typeface="+mn-lt"/>
              </a:rPr>
              <a:t>Found ~20% outliers using IQR</a:t>
            </a:r>
            <a:endParaRPr lang="en-US" sz="1600" dirty="0"/>
          </a:p>
          <a:p>
            <a:r>
              <a:rPr lang="en-US" sz="1600" dirty="0">
                <a:ea typeface="+mn-lt"/>
                <a:cs typeface="+mn-lt"/>
              </a:rPr>
              <a:t>Discovered clear trends: rental peaks during commute hours, drops on holidays and winter days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167BA1-4D73-D9DC-7A9B-718E2C64A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186" y="1674127"/>
            <a:ext cx="5066881" cy="40738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3769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0BC2FE-45E0-7E3C-5C0A-9238945A7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8" name="Rectangle 117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4B7C7-FADD-E2EE-E2B3-1BAC23E0F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43" y="-429207"/>
            <a:ext cx="5814240" cy="15568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latin typeface="+mj-lt"/>
                <a:ea typeface="+mj-ea"/>
                <a:cs typeface="+mj-cs"/>
              </a:rPr>
              <a:t>Importing Tools</a:t>
            </a:r>
          </a:p>
        </p:txBody>
      </p:sp>
      <p:pic>
        <p:nvPicPr>
          <p:cNvPr id="75" name="Picture 74" descr="A close-up of a sign&#10;&#10;AI-generated content may be incorrect.">
            <a:extLst>
              <a:ext uri="{FF2B5EF4-FFF2-40B4-BE49-F238E27FC236}">
                <a16:creationId xmlns:a16="http://schemas.microsoft.com/office/drawing/2014/main" id="{7AD5C26C-CB92-DF8E-6E9F-6E58BB5E4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369" y="1068582"/>
            <a:ext cx="2966421" cy="5881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0" name="Rectangle 119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66000">
                <a:srgbClr val="000000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6400800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9B379695-D188-4526-8118-58DF7553DB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6928087"/>
              </p:ext>
            </p:extLst>
          </p:nvPr>
        </p:nvGraphicFramePr>
        <p:xfrm>
          <a:off x="380378" y="1556869"/>
          <a:ext cx="6002225" cy="4493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8597825-C4EC-4FF5-EA22-DFF69B9507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1889" y="2167922"/>
            <a:ext cx="5025937" cy="37216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5741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ECD225-D8EA-2892-0AF4-A4961CC2A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207" y="-547526"/>
            <a:ext cx="6742785" cy="1658519"/>
          </a:xfrm>
        </p:spPr>
        <p:txBody>
          <a:bodyPr anchor="b">
            <a:normAutofit/>
          </a:bodyPr>
          <a:lstStyle/>
          <a:p>
            <a:r>
              <a:rPr lang="en-US" sz="4000" dirty="0">
                <a:ea typeface="+mj-lt"/>
                <a:cs typeface="+mj-lt"/>
              </a:rPr>
              <a:t>Loading the Dataset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9BC11-2FF9-8068-FE51-C10E51745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490" y="2104572"/>
            <a:ext cx="5918582" cy="6145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b="1" dirty="0">
                <a:ea typeface="+mn-lt"/>
                <a:cs typeface="+mn-lt"/>
              </a:rPr>
              <a:t>I loaded the Seoul Bike Sharing dataset from my local drive using </a:t>
            </a:r>
            <a:r>
              <a:rPr lang="en-US" sz="1600" b="1" dirty="0" err="1">
                <a:ea typeface="+mn-lt"/>
                <a:cs typeface="+mn-lt"/>
              </a:rPr>
              <a:t>pandas.read_excel</a:t>
            </a:r>
            <a:r>
              <a:rPr lang="en-US" sz="1600" b="1" dirty="0">
                <a:ea typeface="+mn-lt"/>
                <a:cs typeface="+mn-lt"/>
              </a:rPr>
              <a:t> to kick things off. 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pic>
        <p:nvPicPr>
          <p:cNvPr id="4" name="Picture 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32E1D2D6-978B-C301-E581-D1CA8AED8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646" y="3643972"/>
            <a:ext cx="6496941" cy="24064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4A69954-0D25-EAC6-1A48-19A4D6A18E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5702839"/>
              </p:ext>
            </p:extLst>
          </p:nvPr>
        </p:nvGraphicFramePr>
        <p:xfrm>
          <a:off x="6655838" y="563466"/>
          <a:ext cx="5183672" cy="3082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42590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F54664-B4AA-9DB0-2ABE-1134EB4F8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04" y="-544422"/>
            <a:ext cx="5814240" cy="1556870"/>
          </a:xfrm>
        </p:spPr>
        <p:txBody>
          <a:bodyPr anchor="b">
            <a:normAutofit/>
          </a:bodyPr>
          <a:lstStyle/>
          <a:p>
            <a:r>
              <a:rPr lang="en-US" sz="4000" dirty="0">
                <a:ea typeface="+mj-lt"/>
                <a:cs typeface="+mj-lt"/>
              </a:rPr>
              <a:t>Initial Exploration</a:t>
            </a:r>
            <a:endParaRPr lang="en-US" sz="4000" dirty="0"/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697BD527-4474-CA07-3604-2565C488AB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0998946"/>
              </p:ext>
            </p:extLst>
          </p:nvPr>
        </p:nvGraphicFramePr>
        <p:xfrm>
          <a:off x="6498173" y="381866"/>
          <a:ext cx="5005586" cy="28961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042E670-C30D-DA54-52DE-4F51808157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4523" y="3590521"/>
            <a:ext cx="7532452" cy="28108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8D445440-5C07-F910-0C2F-6D1AC48E2A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178" y="1182934"/>
            <a:ext cx="3216147" cy="22432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66000">
                <a:srgbClr val="000000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6400800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AF9E47A-EFD2-16F6-D530-65FAC6E37E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419" y="3733318"/>
            <a:ext cx="2220687" cy="25252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0597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e9f5a36-9ba8-4bb1-affe-70bdff45616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3B7170390AF4C4EB5D3230925F8FAB6" ma:contentTypeVersion="6" ma:contentTypeDescription="Create a new document." ma:contentTypeScope="" ma:versionID="3f177a5b394e61ffaf54e8e9e1657e65">
  <xsd:schema xmlns:xsd="http://www.w3.org/2001/XMLSchema" xmlns:xs="http://www.w3.org/2001/XMLSchema" xmlns:p="http://schemas.microsoft.com/office/2006/metadata/properties" xmlns:ns3="be9f5a36-9ba8-4bb1-affe-70bdff456162" targetNamespace="http://schemas.microsoft.com/office/2006/metadata/properties" ma:root="true" ma:fieldsID="e9529c002fdbcd678e4d28c20de53c82" ns3:_="">
    <xsd:import namespace="be9f5a36-9ba8-4bb1-affe-70bdff45616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9f5a36-9ba8-4bb1-affe-70bdff4561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3A11FDF-AB15-47FA-98F8-23656DB1AAC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06888D-42C4-4C15-A503-758732E7630E}">
  <ds:schemaRefs>
    <ds:schemaRef ds:uri="be9f5a36-9ba8-4bb1-affe-70bdff456162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B7BC458-35A3-4054-86AA-8363EBDF8C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e9f5a36-9ba8-4bb1-affe-70bdff45616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3133</TotalTime>
  <Words>2051</Words>
  <Application>Microsoft Office PowerPoint</Application>
  <PresentationFormat>Widescreen</PresentationFormat>
  <Paragraphs>223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Aptos</vt:lpstr>
      <vt:lpstr>Aptos Display</vt:lpstr>
      <vt:lpstr>Arial</vt:lpstr>
      <vt:lpstr>Calibri</vt:lpstr>
      <vt:lpstr>Consolas</vt:lpstr>
      <vt:lpstr>Lato</vt:lpstr>
      <vt:lpstr>system-ui</vt:lpstr>
      <vt:lpstr>office theme</vt:lpstr>
      <vt:lpstr>PowerPoint Presentation</vt:lpstr>
      <vt:lpstr>The Real-World Problem</vt:lpstr>
      <vt:lpstr>The Question That Sparked It All</vt:lpstr>
      <vt:lpstr>My Goal and Design Choice</vt:lpstr>
      <vt:lpstr>The Dataset</vt:lpstr>
      <vt:lpstr>Phase 1 - Data Understanding</vt:lpstr>
      <vt:lpstr>Importing Tools</vt:lpstr>
      <vt:lpstr>Loading the Dataset</vt:lpstr>
      <vt:lpstr>Initial Exploration</vt:lpstr>
      <vt:lpstr> Cleaning &amp; Feature Engineering  </vt:lpstr>
      <vt:lpstr>Outlier Detection</vt:lpstr>
      <vt:lpstr>Correlation Heatmap and Distribution Plot </vt:lpstr>
      <vt:lpstr>Data Analysis</vt:lpstr>
      <vt:lpstr>Phase 2 – Data Prep &amp; Modeling </vt:lpstr>
      <vt:lpstr>Train-Test Split &amp; Feature Scaling</vt:lpstr>
      <vt:lpstr>Data Leakage Check</vt:lpstr>
      <vt:lpstr>Baseline: Dummy Regressor</vt:lpstr>
      <vt:lpstr>Model Training &amp; Comparison</vt:lpstr>
      <vt:lpstr>Visualizing the Results</vt:lpstr>
      <vt:lpstr> Phase 3 – Evaluation &amp; Insights  </vt:lpstr>
      <vt:lpstr>Cross-Validation</vt:lpstr>
      <vt:lpstr>Hyperparameter Tuning</vt:lpstr>
      <vt:lpstr>Learning Curves</vt:lpstr>
      <vt:lpstr>Residual Analysis</vt:lpstr>
      <vt:lpstr>Feature Importance</vt:lpstr>
      <vt:lpstr>Final Check</vt:lpstr>
      <vt:lpstr>Real Prediction Example</vt:lpstr>
      <vt:lpstr>Final  Reflection</vt:lpstr>
      <vt:lpstr>Challenges</vt:lpstr>
      <vt:lpstr>Lessons Learned 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Padmasree Sappa</cp:lastModifiedBy>
  <cp:revision>1003</cp:revision>
  <dcterms:created xsi:type="dcterms:W3CDTF">2025-05-17T22:55:27Z</dcterms:created>
  <dcterms:modified xsi:type="dcterms:W3CDTF">2025-05-23T05:58:04Z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0x01010073B7170390AF4C4EB5D3230925F8FAB6</vt:lpwstr>
  </property>
</Properties>
</file>